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4.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36" r:id="rId2"/>
    <p:sldMasterId id="2147483874" r:id="rId3"/>
    <p:sldMasterId id="2147483918" r:id="rId4"/>
    <p:sldMasterId id="2147484131" r:id="rId5"/>
  </p:sldMasterIdLst>
  <p:notesMasterIdLst>
    <p:notesMasterId r:id="rId20"/>
  </p:notesMasterIdLst>
  <p:sldIdLst>
    <p:sldId id="461" r:id="rId6"/>
    <p:sldId id="257" r:id="rId7"/>
    <p:sldId id="390" r:id="rId8"/>
    <p:sldId id="463" r:id="rId9"/>
    <p:sldId id="532" r:id="rId10"/>
    <p:sldId id="562" r:id="rId11"/>
    <p:sldId id="539" r:id="rId12"/>
    <p:sldId id="497" r:id="rId13"/>
    <p:sldId id="438" r:id="rId14"/>
    <p:sldId id="557" r:id="rId15"/>
    <p:sldId id="558" r:id="rId16"/>
    <p:sldId id="559" r:id="rId17"/>
    <p:sldId id="560" r:id="rId18"/>
    <p:sldId id="48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Bittner" initials="MB" lastIdx="1" clrIdx="0">
    <p:extLst>
      <p:ext uri="{19B8F6BF-5375-455C-9EA6-DF929625EA0E}">
        <p15:presenceInfo xmlns:p15="http://schemas.microsoft.com/office/powerpoint/2012/main" userId="S-1-5-21-525179137-554670337-3760178538-1343" providerId="AD"/>
      </p:ext>
    </p:extLst>
  </p:cmAuthor>
  <p:cmAuthor id="2" name="Laura Josh" initials="LJ" lastIdx="1" clrIdx="1">
    <p:extLst>
      <p:ext uri="{19B8F6BF-5375-455C-9EA6-DF929625EA0E}">
        <p15:presenceInfo xmlns:p15="http://schemas.microsoft.com/office/powerpoint/2012/main" userId="S-1-5-21-525179137-554670337-3760178538-1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68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46284" autoAdjust="0"/>
  </p:normalViewPr>
  <p:slideViewPr>
    <p:cSldViewPr snapToGrid="0" snapToObjects="1">
      <p:cViewPr varScale="1">
        <p:scale>
          <a:sx n="77" d="100"/>
          <a:sy n="77" d="100"/>
        </p:scale>
        <p:origin x="282" y="96"/>
      </p:cViewPr>
      <p:guideLst/>
    </p:cSldViewPr>
  </p:slideViewPr>
  <p:notesTextViewPr>
    <p:cViewPr>
      <p:scale>
        <a:sx n="1" d="1"/>
        <a:sy n="1" d="1"/>
      </p:scale>
      <p:origin x="0" y="0"/>
    </p:cViewPr>
  </p:notesTextViewPr>
  <p:notesViewPr>
    <p:cSldViewPr snapToGrid="0" snapToObjects="1">
      <p:cViewPr varScale="1">
        <p:scale>
          <a:sx n="58" d="100"/>
          <a:sy n="58" d="100"/>
        </p:scale>
        <p:origin x="31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22C145A-BCC4-4386-890B-FAE3A552E8CF}" type="datetimeFigureOut">
              <a:rPr lang="en-US" smtClean="0"/>
              <a:t>9/8/2021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115374D-2F0D-4539-B92B-65FBADB7443F}" type="slidenum">
              <a:rPr lang="en-US" smtClean="0"/>
              <a:t>‹#›</a:t>
            </a:fld>
            <a:endParaRPr lang="en-US"/>
          </a:p>
        </p:txBody>
      </p:sp>
    </p:spTree>
    <p:extLst>
      <p:ext uri="{BB962C8B-B14F-4D97-AF65-F5344CB8AC3E}">
        <p14:creationId xmlns:p14="http://schemas.microsoft.com/office/powerpoint/2010/main" val="190812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5374D-2F0D-4539-B92B-65FBADB7443F}" type="slidenum">
              <a:rPr lang="en-US" smtClean="0"/>
              <a:t>1</a:t>
            </a:fld>
            <a:endParaRPr lang="en-US"/>
          </a:p>
        </p:txBody>
      </p:sp>
    </p:spTree>
    <p:extLst>
      <p:ext uri="{BB962C8B-B14F-4D97-AF65-F5344CB8AC3E}">
        <p14:creationId xmlns:p14="http://schemas.microsoft.com/office/powerpoint/2010/main" val="9296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a:t>
            </a:r>
            <a:r>
              <a:rPr lang="en-US" sz="1400" dirty="0" smtClean="0"/>
              <a:t>VEBA</a:t>
            </a:r>
            <a:r>
              <a:rPr lang="en-US" sz="1400" baseline="0" dirty="0" smtClean="0"/>
              <a:t> </a:t>
            </a:r>
            <a:r>
              <a:rPr lang="en-US" sz="1400" dirty="0" smtClean="0"/>
              <a:t>Board </a:t>
            </a:r>
            <a:r>
              <a:rPr lang="en-US" sz="1400" dirty="0"/>
              <a:t>periodically re-visits our mission and vision to ensure that it continues to reflect our “true north” on where we are going as an organization. After much discussion, we decided to revise our vision to reflect our commitment to equity and our focus on system-wide improvement in health care. I am excited to share our new vision of: </a:t>
            </a:r>
          </a:p>
          <a:p>
            <a:r>
              <a:rPr lang="en-US" sz="1400" b="1" dirty="0"/>
              <a:t>All Californians have accessible and equitable health care.</a:t>
            </a:r>
          </a:p>
          <a:p>
            <a:r>
              <a:rPr lang="en-US" sz="1400" dirty="0"/>
              <a:t>We realize our vision through the accomplishment of our mission, which is: </a:t>
            </a:r>
          </a:p>
          <a:p>
            <a:r>
              <a:rPr lang="en-US" sz="1400" b="1" dirty="0"/>
              <a:t>To be the California public sector’s preferred provider of innovative health care resources that are effective, affordable, and of the highest quality and value.</a:t>
            </a:r>
          </a:p>
          <a:p>
            <a:endParaRPr lang="en-US" sz="1400" b="1" dirty="0"/>
          </a:p>
          <a:p>
            <a:r>
              <a:rPr lang="en-US" sz="1400" dirty="0"/>
              <a:t>We are proud to be your partner for health care and </a:t>
            </a:r>
            <a:r>
              <a:rPr lang="en-US" sz="1400" dirty="0" smtClean="0"/>
              <a:t>remain </a:t>
            </a:r>
            <a:r>
              <a:rPr lang="en-US" sz="1400" dirty="0"/>
              <a:t>committed to delivering the highest quality health care at the lowest possible prices.  </a:t>
            </a:r>
          </a:p>
          <a:p>
            <a:endParaRPr lang="en-US" sz="1400" dirty="0"/>
          </a:p>
        </p:txBody>
      </p:sp>
      <p:sp>
        <p:nvSpPr>
          <p:cNvPr id="4" name="Slide Number Placeholder 3"/>
          <p:cNvSpPr>
            <a:spLocks noGrp="1"/>
          </p:cNvSpPr>
          <p:nvPr>
            <p:ph type="sldNum" sz="quarter" idx="10"/>
          </p:nvPr>
        </p:nvSpPr>
        <p:spPr/>
        <p:txBody>
          <a:bodyPr/>
          <a:lstStyle/>
          <a:p>
            <a:fld id="{6115374D-2F0D-4539-B92B-65FBADB7443F}" type="slidenum">
              <a:rPr lang="en-US" smtClean="0"/>
              <a:t>2</a:t>
            </a:fld>
            <a:endParaRPr lang="en-US"/>
          </a:p>
        </p:txBody>
      </p:sp>
    </p:spTree>
    <p:extLst>
      <p:ext uri="{BB962C8B-B14F-4D97-AF65-F5344CB8AC3E}">
        <p14:creationId xmlns:p14="http://schemas.microsoft.com/office/powerpoint/2010/main" val="397734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addition to our mission and vision, the Board this year decided to formally adopt a system of values. I look at this process as not developing new values but really codifying what has been most important to VEBA over our 30 year history. As we look to the future, we will remain grounded in our values, which are: </a:t>
            </a:r>
          </a:p>
          <a:p>
            <a:pPr marL="181240" indent="-181240">
              <a:buFont typeface="Arial" panose="020B0604020202020204" pitchFamily="34" charset="0"/>
              <a:buChar char="•"/>
            </a:pPr>
            <a:r>
              <a:rPr lang="en-US" sz="1400" dirty="0"/>
              <a:t>We believe that health is universal – and are committed to breaking down the barriers of achieving optimal health, because everyone deserves access to quality care.</a:t>
            </a:r>
          </a:p>
          <a:p>
            <a:pPr lvl="1"/>
            <a:r>
              <a:rPr lang="en-US" sz="1400" dirty="0"/>
              <a:t>Commitment to equity in health care has been one of the longest standing tenants of VEBA. Every single member – regardless of position, district or location of residence – has access to the same high level of services. </a:t>
            </a:r>
          </a:p>
          <a:p>
            <a:r>
              <a:rPr lang="en-US" sz="1400" dirty="0"/>
              <a:t> </a:t>
            </a:r>
          </a:p>
          <a:p>
            <a:pPr marL="181240" indent="-181240">
              <a:buFont typeface="Arial" panose="020B0604020202020204" pitchFamily="34" charset="0"/>
              <a:buChar char="•"/>
            </a:pPr>
            <a:r>
              <a:rPr lang="en-US" sz="1400" dirty="0"/>
              <a:t>We value people and promote equity, always. We are in the business of people and embrace different perspectives, backgrounds and situations.</a:t>
            </a:r>
          </a:p>
          <a:p>
            <a:endParaRPr lang="en-US" sz="1400" dirty="0"/>
          </a:p>
          <a:p>
            <a:r>
              <a:rPr lang="en-US" sz="1400" dirty="0"/>
              <a:t>We look at equity as ensuring that every member has access to what they need, when they need it and in the way which they are prepared to access it. No two members are the same – which is why we started the VRC and continue to look for opportunities to personalize health care.  </a:t>
            </a:r>
          </a:p>
          <a:p>
            <a:endParaRPr lang="en-US" sz="1400" dirty="0"/>
          </a:p>
        </p:txBody>
      </p:sp>
      <p:sp>
        <p:nvSpPr>
          <p:cNvPr id="4" name="Slide Number Placeholder 3"/>
          <p:cNvSpPr>
            <a:spLocks noGrp="1"/>
          </p:cNvSpPr>
          <p:nvPr>
            <p:ph type="sldNum" sz="quarter" idx="10"/>
          </p:nvPr>
        </p:nvSpPr>
        <p:spPr/>
        <p:txBody>
          <a:bodyPr/>
          <a:lstStyle/>
          <a:p>
            <a:fld id="{6115374D-2F0D-4539-B92B-65FBADB7443F}" type="slidenum">
              <a:rPr lang="en-US" smtClean="0"/>
              <a:t>3</a:t>
            </a:fld>
            <a:endParaRPr lang="en-US"/>
          </a:p>
        </p:txBody>
      </p:sp>
    </p:spTree>
    <p:extLst>
      <p:ext uri="{BB962C8B-B14F-4D97-AF65-F5344CB8AC3E}">
        <p14:creationId xmlns:p14="http://schemas.microsoft.com/office/powerpoint/2010/main" val="14138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Our members are </a:t>
            </a:r>
            <a:r>
              <a:rPr lang="en-US" sz="1400" dirty="0" smtClean="0"/>
              <a:t>the purpose </a:t>
            </a:r>
            <a:r>
              <a:rPr lang="en-US" sz="1400" dirty="0"/>
              <a:t>behind everything we do. As a non-profit trust, we do the right thing for the right reason, every single time. </a:t>
            </a:r>
          </a:p>
          <a:p>
            <a:pPr lvl="1"/>
            <a:r>
              <a:rPr lang="en-US" sz="1400" dirty="0"/>
              <a:t>There is no profit motive in VEBA – every dollar gets invested back into the membership. Which means that in every decision, big or small, we look at what’s best for the </a:t>
            </a:r>
            <a:r>
              <a:rPr lang="en-US" sz="1400" dirty="0" smtClean="0"/>
              <a:t>member. </a:t>
            </a:r>
            <a:endParaRPr lang="en-US" sz="1400" dirty="0"/>
          </a:p>
          <a:p>
            <a:pPr lvl="0"/>
            <a:r>
              <a:rPr lang="en-US" sz="1400" dirty="0"/>
              <a:t>We believe there is a better way. We work tirelessly to build an integrated health care system that delivers on each individuals needs at an affordable cost.</a:t>
            </a:r>
          </a:p>
          <a:p>
            <a:pPr lvl="1"/>
            <a:r>
              <a:rPr lang="en-US" sz="1400" dirty="0"/>
              <a:t>VEBA’s drive to innovate has never been stronger. Savings in the health care system can’t come off the backs of the patients – we have to find ways to be more efficient in delivery and contracting to deliver better pricing. </a:t>
            </a:r>
          </a:p>
          <a:p>
            <a:r>
              <a:rPr lang="en-US" sz="1400" dirty="0"/>
              <a:t>The Board takes our job as fiduciaries to the member very seriously and we believe these values cement that commitment.</a:t>
            </a:r>
          </a:p>
          <a:p>
            <a:r>
              <a:rPr lang="en-US" sz="1400" dirty="0"/>
              <a:t>Doing the right thing, for the right reason is not just good for the members – it’s also good for the health of the trust. Our balance sheet is stronger than ever and we are excited to present an extremely competitive renewal this year! </a:t>
            </a:r>
          </a:p>
        </p:txBody>
      </p:sp>
      <p:sp>
        <p:nvSpPr>
          <p:cNvPr id="4" name="Slide Number Placeholder 3"/>
          <p:cNvSpPr>
            <a:spLocks noGrp="1"/>
          </p:cNvSpPr>
          <p:nvPr>
            <p:ph type="sldNum" sz="quarter" idx="10"/>
          </p:nvPr>
        </p:nvSpPr>
        <p:spPr/>
        <p:txBody>
          <a:bodyPr/>
          <a:lstStyle/>
          <a:p>
            <a:fld id="{6115374D-2F0D-4539-B92B-65FBADB7443F}" type="slidenum">
              <a:rPr lang="en-US" smtClean="0"/>
              <a:t>4</a:t>
            </a:fld>
            <a:endParaRPr lang="en-US"/>
          </a:p>
        </p:txBody>
      </p:sp>
    </p:spTree>
    <p:extLst>
      <p:ext uri="{BB962C8B-B14F-4D97-AF65-F5344CB8AC3E}">
        <p14:creationId xmlns:p14="http://schemas.microsoft.com/office/powerpoint/2010/main" val="70608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5374D-2F0D-4539-B92B-65FBADB7443F}" type="slidenum">
              <a:rPr lang="en-US" smtClean="0"/>
              <a:t>9</a:t>
            </a:fld>
            <a:endParaRPr lang="en-US"/>
          </a:p>
        </p:txBody>
      </p:sp>
    </p:spTree>
    <p:extLst>
      <p:ext uri="{BB962C8B-B14F-4D97-AF65-F5344CB8AC3E}">
        <p14:creationId xmlns:p14="http://schemas.microsoft.com/office/powerpoint/2010/main" val="381123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611D27FC-DD7E-4E74-B2EB-CEEAFBA703F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64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06EF-1B3C-F846-8224-353FFED92DEB}"/>
              </a:ext>
            </a:extLst>
          </p:cNvPr>
          <p:cNvSpPr>
            <a:spLocks noGrp="1"/>
          </p:cNvSpPr>
          <p:nvPr>
            <p:ph type="ctrTitle"/>
          </p:nvPr>
        </p:nvSpPr>
        <p:spPr>
          <a:xfrm>
            <a:off x="1524000" y="1122363"/>
            <a:ext cx="9144000" cy="2387600"/>
          </a:xfrm>
        </p:spPr>
        <p:txBody>
          <a:bodyPr anchor="b"/>
          <a:lstStyle>
            <a:lvl1pPr algn="ctr">
              <a:defRPr sz="6000" b="1" i="0" baseline="0">
                <a:latin typeface="+mn-lt"/>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A55C3A69-AEE9-8E4A-97B2-FE672507F261}"/>
              </a:ext>
            </a:extLst>
          </p:cNvPr>
          <p:cNvSpPr>
            <a:spLocks noGrp="1"/>
          </p:cNvSpPr>
          <p:nvPr>
            <p:ph type="subTitle" idx="1"/>
          </p:nvPr>
        </p:nvSpPr>
        <p:spPr>
          <a:xfrm>
            <a:off x="1524000" y="3602038"/>
            <a:ext cx="9144000" cy="1655762"/>
          </a:xfrm>
        </p:spPr>
        <p:txBody>
          <a:bodyPr/>
          <a:lstStyle>
            <a:lvl1pPr marL="0" indent="0" algn="ctr">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id="{A480C08A-A152-854C-A554-D606490446C0}"/>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DC37E7F0-B42E-664D-9183-C1CE806E8385}"/>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435F41E0-5D5E-6446-92B6-B1720F61C98F}"/>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75715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C3D7-E9AC-DD43-83CF-277081C4F164}"/>
              </a:ext>
            </a:extLst>
          </p:cNvPr>
          <p:cNvSpPr>
            <a:spLocks noGrp="1"/>
          </p:cNvSpPr>
          <p:nvPr>
            <p:ph type="title"/>
          </p:nvPr>
        </p:nvSpPr>
        <p:spPr/>
        <p:txBody>
          <a:bodyPr/>
          <a:lstStyle>
            <a:lvl1pPr>
              <a:defRPr b="1" i="0" baseline="0">
                <a:latin typeface="+mn-lt"/>
              </a:defRPr>
            </a:lvl1pPr>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B8ABFC66-E848-7B42-90E8-F839D02F730D}"/>
              </a:ext>
            </a:extLst>
          </p:cNvPr>
          <p:cNvSpPr>
            <a:spLocks noGrp="1"/>
          </p:cNvSpPr>
          <p:nvPr>
            <p:ph type="body" orient="vert" idx="1"/>
          </p:nvPr>
        </p:nvSpPr>
        <p:spPr/>
        <p:txBody>
          <a:bodyPr vert="eaVert"/>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04278A44-06D6-AD49-A5A3-4950117E2EB8}"/>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7579ED42-C10D-984C-BDFB-DD13A213ECBF}"/>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EAFB3F4F-46DE-0B4D-942F-6552B0BFBCA6}"/>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28223810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466850"/>
            <a:ext cx="3981450" cy="3924300"/>
          </a:xfrm>
          <a:custGeom>
            <a:avLst/>
            <a:gdLst>
              <a:gd name="connsiteX0" fmla="*/ 0 w 3981450"/>
              <a:gd name="connsiteY0" fmla="*/ 0 h 3924300"/>
              <a:gd name="connsiteX1" fmla="*/ 3981450 w 3981450"/>
              <a:gd name="connsiteY1" fmla="*/ 0 h 3924300"/>
              <a:gd name="connsiteX2" fmla="*/ 3981450 w 3981450"/>
              <a:gd name="connsiteY2" fmla="*/ 3924300 h 3924300"/>
              <a:gd name="connsiteX3" fmla="*/ 0 w 3981450"/>
              <a:gd name="connsiteY3" fmla="*/ 3924300 h 3924300"/>
            </a:gdLst>
            <a:ahLst/>
            <a:cxnLst>
              <a:cxn ang="0">
                <a:pos x="connsiteX0" y="connsiteY0"/>
              </a:cxn>
              <a:cxn ang="0">
                <a:pos x="connsiteX1" y="connsiteY1"/>
              </a:cxn>
              <a:cxn ang="0">
                <a:pos x="connsiteX2" y="connsiteY2"/>
              </a:cxn>
              <a:cxn ang="0">
                <a:pos x="connsiteX3" y="connsiteY3"/>
              </a:cxn>
            </a:cxnLst>
            <a:rect l="l" t="t" r="r" b="b"/>
            <a:pathLst>
              <a:path w="3981450" h="3924300">
                <a:moveTo>
                  <a:pt x="0" y="0"/>
                </a:moveTo>
                <a:lnTo>
                  <a:pt x="3981450" y="0"/>
                </a:lnTo>
                <a:lnTo>
                  <a:pt x="3981450" y="3924300"/>
                </a:lnTo>
                <a:lnTo>
                  <a:pt x="0" y="3924300"/>
                </a:lnTo>
                <a:close/>
              </a:path>
            </a:pathLst>
          </a:custGeom>
          <a:noFill/>
        </p:spPr>
        <p:txBody>
          <a:bodyPr wrap="square" anchor="ctr">
            <a:noAutofit/>
          </a:bodyPr>
          <a:lstStyle>
            <a:lvl1pPr algn="ctr">
              <a:defRPr sz="1600"/>
            </a:lvl1pPr>
          </a:lstStyle>
          <a:p>
            <a:endParaRPr lang="en-US"/>
          </a:p>
        </p:txBody>
      </p:sp>
      <p:pic>
        <p:nvPicPr>
          <p:cNvPr id="4" name="Picture 3" descr="Graphical user interface, text&#10;&#10;Description automatically generated with medium confidence">
            <a:extLst>
              <a:ext uri="{FF2B5EF4-FFF2-40B4-BE49-F238E27FC236}">
                <a16:creationId xmlns:a16="http://schemas.microsoft.com/office/drawing/2014/main" id="{CEB3292D-3B3D-964B-972A-CB1B18C955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89" y="6213414"/>
            <a:ext cx="1417024" cy="644586"/>
          </a:xfrm>
          <a:prstGeom prst="rect">
            <a:avLst/>
          </a:prstGeom>
        </p:spPr>
      </p:pic>
    </p:spTree>
    <p:extLst>
      <p:ext uri="{BB962C8B-B14F-4D97-AF65-F5344CB8AC3E}">
        <p14:creationId xmlns:p14="http://schemas.microsoft.com/office/powerpoint/2010/main" val="515325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3124200" y="0"/>
            <a:ext cx="4438650" cy="6858000"/>
          </a:xfrm>
          <a:custGeom>
            <a:avLst/>
            <a:gdLst>
              <a:gd name="connsiteX0" fmla="*/ 0 w 4438650"/>
              <a:gd name="connsiteY0" fmla="*/ 0 h 6858000"/>
              <a:gd name="connsiteX1" fmla="*/ 4438650 w 4438650"/>
              <a:gd name="connsiteY1" fmla="*/ 0 h 6858000"/>
              <a:gd name="connsiteX2" fmla="*/ 4438650 w 4438650"/>
              <a:gd name="connsiteY2" fmla="*/ 6858000 h 6858000"/>
              <a:gd name="connsiteX3" fmla="*/ 0 w 44386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38650" h="6858000">
                <a:moveTo>
                  <a:pt x="0" y="0"/>
                </a:moveTo>
                <a:lnTo>
                  <a:pt x="4438650" y="0"/>
                </a:lnTo>
                <a:lnTo>
                  <a:pt x="4438650" y="6858000"/>
                </a:lnTo>
                <a:lnTo>
                  <a:pt x="0" y="6858000"/>
                </a:lnTo>
                <a:close/>
              </a:path>
            </a:pathLst>
          </a:custGeom>
          <a:noFill/>
        </p:spPr>
        <p:txBody>
          <a:bodyPr wrap="square" anchor="ctr">
            <a:noAutofit/>
          </a:bodyPr>
          <a:lstStyle>
            <a:lvl1pPr algn="ctr">
              <a:defRPr sz="1600"/>
            </a:lvl1pPr>
          </a:lstStyle>
          <a:p>
            <a:endParaRPr lang="en-US"/>
          </a:p>
        </p:txBody>
      </p:sp>
      <p:pic>
        <p:nvPicPr>
          <p:cNvPr id="3" name="Picture 2" descr="Graphical user interface, text&#10;&#10;Description automatically generated with medium confidence">
            <a:extLst>
              <a:ext uri="{FF2B5EF4-FFF2-40B4-BE49-F238E27FC236}">
                <a16:creationId xmlns:a16="http://schemas.microsoft.com/office/drawing/2014/main" id="{3D4653F2-85E7-DD49-870B-770121EED9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27958858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2655401" y="955341"/>
            <a:ext cx="3490299" cy="4947318"/>
          </a:xfrm>
          <a:custGeom>
            <a:avLst/>
            <a:gdLst>
              <a:gd name="connsiteX0" fmla="*/ 0 w 3490299"/>
              <a:gd name="connsiteY0" fmla="*/ 0 h 4947318"/>
              <a:gd name="connsiteX1" fmla="*/ 3490299 w 3490299"/>
              <a:gd name="connsiteY1" fmla="*/ 0 h 4947318"/>
              <a:gd name="connsiteX2" fmla="*/ 3490299 w 3490299"/>
              <a:gd name="connsiteY2" fmla="*/ 4947318 h 4947318"/>
              <a:gd name="connsiteX3" fmla="*/ 0 w 3490299"/>
              <a:gd name="connsiteY3" fmla="*/ 4947318 h 4947318"/>
            </a:gdLst>
            <a:ahLst/>
            <a:cxnLst>
              <a:cxn ang="0">
                <a:pos x="connsiteX0" y="connsiteY0"/>
              </a:cxn>
              <a:cxn ang="0">
                <a:pos x="connsiteX1" y="connsiteY1"/>
              </a:cxn>
              <a:cxn ang="0">
                <a:pos x="connsiteX2" y="connsiteY2"/>
              </a:cxn>
              <a:cxn ang="0">
                <a:pos x="connsiteX3" y="connsiteY3"/>
              </a:cxn>
            </a:cxnLst>
            <a:rect l="l" t="t" r="r" b="b"/>
            <a:pathLst>
              <a:path w="3490299" h="4947318">
                <a:moveTo>
                  <a:pt x="0" y="0"/>
                </a:moveTo>
                <a:lnTo>
                  <a:pt x="3490299" y="0"/>
                </a:lnTo>
                <a:lnTo>
                  <a:pt x="3490299" y="4947318"/>
                </a:lnTo>
                <a:lnTo>
                  <a:pt x="0" y="4947318"/>
                </a:lnTo>
                <a:close/>
              </a:path>
            </a:pathLst>
          </a:custGeom>
          <a:noFill/>
        </p:spPr>
        <p:txBody>
          <a:bodyPr wrap="square" anchor="ctr">
            <a:noAutofit/>
          </a:bodyPr>
          <a:lstStyle>
            <a:lvl1pPr algn="ctr">
              <a:defRPr sz="1600"/>
            </a:lvl1pPr>
          </a:lstStyle>
          <a:p>
            <a:endParaRPr lang="en-US"/>
          </a:p>
        </p:txBody>
      </p:sp>
      <p:pic>
        <p:nvPicPr>
          <p:cNvPr id="5" name="Picture 4" descr="Graphical user interface, text&#10;&#10;Description automatically generated with medium confidence">
            <a:extLst>
              <a:ext uri="{FF2B5EF4-FFF2-40B4-BE49-F238E27FC236}">
                <a16:creationId xmlns:a16="http://schemas.microsoft.com/office/drawing/2014/main" id="{77EE3605-6D2C-F848-A8A4-1CC13C33A8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54691"/>
            <a:ext cx="1417024" cy="644586"/>
          </a:xfrm>
          <a:prstGeom prst="rect">
            <a:avLst/>
          </a:prstGeom>
        </p:spPr>
      </p:pic>
    </p:spTree>
    <p:extLst>
      <p:ext uri="{BB962C8B-B14F-4D97-AF65-F5344CB8AC3E}">
        <p14:creationId xmlns:p14="http://schemas.microsoft.com/office/powerpoint/2010/main" val="40201714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191000" y="1266825"/>
            <a:ext cx="3505200" cy="4324350"/>
          </a:xfrm>
          <a:custGeom>
            <a:avLst/>
            <a:gdLst>
              <a:gd name="connsiteX0" fmla="*/ 0 w 3505200"/>
              <a:gd name="connsiteY0" fmla="*/ 0 h 4324350"/>
              <a:gd name="connsiteX1" fmla="*/ 3505200 w 3505200"/>
              <a:gd name="connsiteY1" fmla="*/ 0 h 4324350"/>
              <a:gd name="connsiteX2" fmla="*/ 3505200 w 3505200"/>
              <a:gd name="connsiteY2" fmla="*/ 4324350 h 4324350"/>
              <a:gd name="connsiteX3" fmla="*/ 0 w 35052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3505200" h="4324350">
                <a:moveTo>
                  <a:pt x="0" y="0"/>
                </a:moveTo>
                <a:lnTo>
                  <a:pt x="3505200" y="0"/>
                </a:lnTo>
                <a:lnTo>
                  <a:pt x="3505200" y="4324350"/>
                </a:lnTo>
                <a:lnTo>
                  <a:pt x="0" y="4324350"/>
                </a:lnTo>
                <a:close/>
              </a:path>
            </a:pathLst>
          </a:custGeom>
          <a:noFill/>
        </p:spPr>
        <p:txBody>
          <a:bodyPr wrap="square" anchor="ctr">
            <a:noAutofit/>
          </a:bodyPr>
          <a:lstStyle>
            <a:lvl1pPr algn="ctr">
              <a:defRPr sz="1600"/>
            </a:lvl1pPr>
          </a:lstStyle>
          <a:p>
            <a:endParaRPr lang="en-US" dirty="0"/>
          </a:p>
        </p:txBody>
      </p:sp>
      <p:pic>
        <p:nvPicPr>
          <p:cNvPr id="5" name="Picture 4" descr="Graphical user interface, text&#10;&#10;Description automatically generated with medium confidence">
            <a:extLst>
              <a:ext uri="{FF2B5EF4-FFF2-40B4-BE49-F238E27FC236}">
                <a16:creationId xmlns:a16="http://schemas.microsoft.com/office/drawing/2014/main" id="{EA349399-0614-2A4F-B5D6-E6AA219E4A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54691"/>
            <a:ext cx="1417024" cy="644586"/>
          </a:xfrm>
          <a:prstGeom prst="rect">
            <a:avLst/>
          </a:prstGeom>
        </p:spPr>
      </p:pic>
    </p:spTree>
    <p:extLst>
      <p:ext uri="{BB962C8B-B14F-4D97-AF65-F5344CB8AC3E}">
        <p14:creationId xmlns:p14="http://schemas.microsoft.com/office/powerpoint/2010/main" val="438679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19A4B-73B8-4434-9168-29A50C6B1E7B}"/>
              </a:ext>
            </a:extLst>
          </p:cNvPr>
          <p:cNvSpPr>
            <a:spLocks noGrp="1"/>
          </p:cNvSpPr>
          <p:nvPr>
            <p:ph type="pic" sz="quarter" idx="10"/>
          </p:nvPr>
        </p:nvSpPr>
        <p:spPr>
          <a:xfrm>
            <a:off x="8498649" y="404813"/>
            <a:ext cx="3285363" cy="6048375"/>
          </a:xfrm>
          <a:custGeom>
            <a:avLst/>
            <a:gdLst>
              <a:gd name="connsiteX0" fmla="*/ 0 w 3274251"/>
              <a:gd name="connsiteY0" fmla="*/ 0 h 6019800"/>
              <a:gd name="connsiteX1" fmla="*/ 3274251 w 3274251"/>
              <a:gd name="connsiteY1" fmla="*/ 0 h 6019800"/>
              <a:gd name="connsiteX2" fmla="*/ 3274251 w 3274251"/>
              <a:gd name="connsiteY2" fmla="*/ 6019800 h 6019800"/>
              <a:gd name="connsiteX3" fmla="*/ 0 w 3274251"/>
              <a:gd name="connsiteY3" fmla="*/ 6019800 h 6019800"/>
            </a:gdLst>
            <a:ahLst/>
            <a:cxnLst>
              <a:cxn ang="0">
                <a:pos x="connsiteX0" y="connsiteY0"/>
              </a:cxn>
              <a:cxn ang="0">
                <a:pos x="connsiteX1" y="connsiteY1"/>
              </a:cxn>
              <a:cxn ang="0">
                <a:pos x="connsiteX2" y="connsiteY2"/>
              </a:cxn>
              <a:cxn ang="0">
                <a:pos x="connsiteX3" y="connsiteY3"/>
              </a:cxn>
            </a:cxnLst>
            <a:rect l="l" t="t" r="r" b="b"/>
            <a:pathLst>
              <a:path w="3274251" h="6019800">
                <a:moveTo>
                  <a:pt x="0" y="0"/>
                </a:moveTo>
                <a:lnTo>
                  <a:pt x="3274251" y="0"/>
                </a:lnTo>
                <a:lnTo>
                  <a:pt x="3274251" y="6019800"/>
                </a:lnTo>
                <a:lnTo>
                  <a:pt x="0" y="6019800"/>
                </a:lnTo>
                <a:close/>
              </a:path>
            </a:pathLst>
          </a:custGeom>
          <a:noFill/>
        </p:spPr>
        <p:txBody>
          <a:bodyPr wrap="square">
            <a:noAutofit/>
          </a:bodyPr>
          <a:lstStyle>
            <a:lvl1pPr marL="0" indent="0">
              <a:buNone/>
              <a:defRPr sz="1400"/>
            </a:lvl1pPr>
          </a:lstStyle>
          <a:p>
            <a:endParaRPr lang="en-ID" dirty="0"/>
          </a:p>
        </p:txBody>
      </p:sp>
      <p:pic>
        <p:nvPicPr>
          <p:cNvPr id="3" name="Picture 2" descr="Graphical user interface, text&#10;&#10;Description automatically generated with medium confidence">
            <a:extLst>
              <a:ext uri="{FF2B5EF4-FFF2-40B4-BE49-F238E27FC236}">
                <a16:creationId xmlns:a16="http://schemas.microsoft.com/office/drawing/2014/main" id="{8A5B74D6-73DD-D442-80D0-9AFE5C4555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13414"/>
            <a:ext cx="1417024" cy="644586"/>
          </a:xfrm>
          <a:prstGeom prst="rect">
            <a:avLst/>
          </a:prstGeom>
        </p:spPr>
      </p:pic>
    </p:spTree>
    <p:extLst>
      <p:ext uri="{BB962C8B-B14F-4D97-AF65-F5344CB8AC3E}">
        <p14:creationId xmlns:p14="http://schemas.microsoft.com/office/powerpoint/2010/main" val="1161023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guide id="4" orient="horz" pos="255">
          <p15:clr>
            <a:srgbClr val="FBAE40"/>
          </p15:clr>
        </p15:guide>
        <p15:guide id="5" orient="horz" pos="4065">
          <p15:clr>
            <a:srgbClr val="FBAE40"/>
          </p15:clr>
        </p15:guide>
        <p15:guide id="6" pos="7423">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id-ID"/>
          </a:p>
        </p:txBody>
      </p:sp>
    </p:spTree>
    <p:extLst>
      <p:ext uri="{BB962C8B-B14F-4D97-AF65-F5344CB8AC3E}">
        <p14:creationId xmlns:p14="http://schemas.microsoft.com/office/powerpoint/2010/main" val="28134218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DEF5EF-8A13-CD4A-9CBA-C92F0354F1CC}"/>
              </a:ext>
            </a:extLst>
          </p:cNvPr>
          <p:cNvSpPr/>
          <p:nvPr userDrawn="1"/>
        </p:nvSpPr>
        <p:spPr>
          <a:xfrm>
            <a:off x="0" y="0"/>
            <a:ext cx="51435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0676" y="6213414"/>
            <a:ext cx="1417024" cy="644586"/>
          </a:xfrm>
          <a:prstGeom prst="rect">
            <a:avLst/>
          </a:prstGeom>
        </p:spPr>
      </p:pic>
      <p:sp>
        <p:nvSpPr>
          <p:cNvPr id="16" name="Title 1">
            <a:extLst>
              <a:ext uri="{FF2B5EF4-FFF2-40B4-BE49-F238E27FC236}">
                <a16:creationId xmlns:a16="http://schemas.microsoft.com/office/drawing/2014/main" id="{87F7624E-CFAB-B44D-AA63-C4A98CAA432D}"/>
              </a:ext>
            </a:extLst>
          </p:cNvPr>
          <p:cNvSpPr>
            <a:spLocks noGrp="1"/>
          </p:cNvSpPr>
          <p:nvPr>
            <p:ph type="title" hasCustomPrompt="1"/>
          </p:nvPr>
        </p:nvSpPr>
        <p:spPr>
          <a:xfrm>
            <a:off x="197256" y="681431"/>
            <a:ext cx="4728034" cy="693052"/>
          </a:xfrm>
        </p:spPr>
        <p:txBody>
          <a:bodyPr anchor="b" anchorCtr="0">
            <a:normAutofit/>
          </a:bodyPr>
          <a:lstStyle>
            <a:lvl1pPr algn="l">
              <a:defRPr sz="4000" baseline="0">
                <a:solidFill>
                  <a:schemeClr val="bg1"/>
                </a:solidFill>
                <a:latin typeface="+mn-lt"/>
              </a:defRPr>
            </a:lvl1pPr>
          </a:lstStyle>
          <a:p>
            <a:r>
              <a:rPr lang="en-US" dirty="0"/>
              <a:t>Slide Title</a:t>
            </a:r>
          </a:p>
        </p:txBody>
      </p:sp>
      <p:sp>
        <p:nvSpPr>
          <p:cNvPr id="17" name="Text Placeholder 12">
            <a:extLst>
              <a:ext uri="{FF2B5EF4-FFF2-40B4-BE49-F238E27FC236}">
                <a16:creationId xmlns:a16="http://schemas.microsoft.com/office/drawing/2014/main" id="{E1124828-B984-EF4E-AAC4-817CCF556378}"/>
              </a:ext>
            </a:extLst>
          </p:cNvPr>
          <p:cNvSpPr>
            <a:spLocks noGrp="1"/>
          </p:cNvSpPr>
          <p:nvPr>
            <p:ph type="body" sz="quarter" idx="10" hasCustomPrompt="1"/>
          </p:nvPr>
        </p:nvSpPr>
        <p:spPr>
          <a:xfrm>
            <a:off x="197256" y="1482034"/>
            <a:ext cx="4728034" cy="363476"/>
          </a:xfrm>
        </p:spPr>
        <p:txBody>
          <a:bodyPr>
            <a:noAutofit/>
          </a:bodyPr>
          <a:lstStyle>
            <a:lvl1pPr marL="0" indent="0" algn="l">
              <a:buFontTx/>
              <a:buNone/>
              <a:defRPr sz="2400" baseline="0">
                <a:solidFill>
                  <a:schemeClr val="tx1"/>
                </a:solidFill>
                <a:latin typeface="+mn-lt"/>
              </a:defRPr>
            </a:lvl1pPr>
          </a:lstStyle>
          <a:p>
            <a:pPr lvl="0"/>
            <a:r>
              <a:rPr lang="en-US" dirty="0"/>
              <a:t>Sub-headline Text</a:t>
            </a:r>
          </a:p>
        </p:txBody>
      </p:sp>
      <p:sp>
        <p:nvSpPr>
          <p:cNvPr id="24" name="Text Placeholder 5">
            <a:extLst>
              <a:ext uri="{FF2B5EF4-FFF2-40B4-BE49-F238E27FC236}">
                <a16:creationId xmlns:a16="http://schemas.microsoft.com/office/drawing/2014/main" id="{D4573B2F-03E0-5945-BBA8-7440295A7205}"/>
              </a:ext>
            </a:extLst>
          </p:cNvPr>
          <p:cNvSpPr>
            <a:spLocks noGrp="1"/>
          </p:cNvSpPr>
          <p:nvPr>
            <p:ph type="body" sz="quarter" idx="15" hasCustomPrompt="1"/>
          </p:nvPr>
        </p:nvSpPr>
        <p:spPr>
          <a:xfrm>
            <a:off x="197257" y="2028177"/>
            <a:ext cx="4728034" cy="4185237"/>
          </a:xfrm>
        </p:spPr>
        <p:txBody>
          <a:bodyPr>
            <a:normAutofit/>
          </a:bodyPr>
          <a:lstStyle>
            <a:lvl1pPr marL="0" indent="0" algn="l">
              <a:lnSpc>
                <a:spcPct val="150000"/>
              </a:lnSpc>
              <a:buFontTx/>
              <a:buNone/>
              <a:defRPr sz="1800" i="0" baseline="0">
                <a:solidFill>
                  <a:schemeClr val="tx1"/>
                </a:solidFill>
                <a:latin typeface="+mn-lt"/>
              </a:defRPr>
            </a:lvl1pPr>
          </a:lstStyle>
          <a:p>
            <a:pPr lvl="0"/>
            <a:r>
              <a:rPr lang="en-US" dirty="0"/>
              <a:t>Body text</a:t>
            </a:r>
          </a:p>
        </p:txBody>
      </p:sp>
      <p:sp>
        <p:nvSpPr>
          <p:cNvPr id="6" name="Content Placeholder 5">
            <a:extLst>
              <a:ext uri="{FF2B5EF4-FFF2-40B4-BE49-F238E27FC236}">
                <a16:creationId xmlns:a16="http://schemas.microsoft.com/office/drawing/2014/main" id="{AD5B2BA0-728E-E340-B379-47AFC961C8EE}"/>
              </a:ext>
            </a:extLst>
          </p:cNvPr>
          <p:cNvSpPr>
            <a:spLocks noGrp="1"/>
          </p:cNvSpPr>
          <p:nvPr>
            <p:ph sz="quarter" idx="16"/>
          </p:nvPr>
        </p:nvSpPr>
        <p:spPr>
          <a:xfrm>
            <a:off x="5351463" y="681038"/>
            <a:ext cx="6577012" cy="55324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916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8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13989-CA63-5C4E-8596-5478D36D55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5" name="Rectangle 4">
            <a:extLst>
              <a:ext uri="{FF2B5EF4-FFF2-40B4-BE49-F238E27FC236}">
                <a16:creationId xmlns:a16="http://schemas.microsoft.com/office/drawing/2014/main" id="{B6D06450-9171-3640-BB2A-923A475CB54F}"/>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B91AF116-8C61-8542-8E7E-B57353C5235F}"/>
              </a:ext>
            </a:extLst>
          </p:cNvPr>
          <p:cNvSpPr>
            <a:spLocks noGrp="1"/>
          </p:cNvSpPr>
          <p:nvPr>
            <p:ph type="body" sz="quarter" idx="10" hasCustomPrompt="1"/>
          </p:nvPr>
        </p:nvSpPr>
        <p:spPr>
          <a:xfrm>
            <a:off x="6589184" y="1274618"/>
            <a:ext cx="5034780" cy="4035578"/>
          </a:xfrm>
        </p:spPr>
        <p:txBody>
          <a:bodyPr>
            <a:normAutofit/>
          </a:bodyPr>
          <a:lstStyle>
            <a:lvl1pPr marL="0" indent="0">
              <a:buNone/>
              <a:defRPr sz="4000" b="1" i="0" baseline="0">
                <a:solidFill>
                  <a:schemeClr val="bg1"/>
                </a:solidFill>
              </a:defRPr>
            </a:lvl1pPr>
          </a:lstStyle>
          <a:p>
            <a:pPr lvl="0"/>
            <a:r>
              <a:rPr lang="en-US" dirty="0"/>
              <a:t>Transition Slide Text</a:t>
            </a:r>
          </a:p>
        </p:txBody>
      </p:sp>
      <p:pic>
        <p:nvPicPr>
          <p:cNvPr id="9" name="Picture 8" descr="Text&#10;&#10;Description automatically generated">
            <a:extLst>
              <a:ext uri="{FF2B5EF4-FFF2-40B4-BE49-F238E27FC236}">
                <a16:creationId xmlns:a16="http://schemas.microsoft.com/office/drawing/2014/main" id="{B66BDA4F-07F3-4745-BF7C-DEA2652A71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81287" y="5288125"/>
            <a:ext cx="2850573" cy="1296689"/>
          </a:xfrm>
          <a:prstGeom prst="rect">
            <a:avLst/>
          </a:prstGeom>
        </p:spPr>
      </p:pic>
    </p:spTree>
    <p:extLst>
      <p:ext uri="{BB962C8B-B14F-4D97-AF65-F5344CB8AC3E}">
        <p14:creationId xmlns:p14="http://schemas.microsoft.com/office/powerpoint/2010/main" val="4533702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2E38923-ABB2-4933-9C45-F05E929B1CD7}"/>
              </a:ext>
            </a:extLst>
          </p:cNvPr>
          <p:cNvSpPr>
            <a:spLocks noGrp="1"/>
          </p:cNvSpPr>
          <p:nvPr userDrawn="1">
            <p:ph type="pic" sz="quarter" idx="11"/>
          </p:nvPr>
        </p:nvSpPr>
        <p:spPr>
          <a:xfrm>
            <a:off x="1217716" y="1341254"/>
            <a:ext cx="4175492" cy="4175492"/>
          </a:xfrm>
          <a:custGeom>
            <a:avLst/>
            <a:gdLst>
              <a:gd name="connsiteX0" fmla="*/ 2087746 w 4175492"/>
              <a:gd name="connsiteY0" fmla="*/ 0 h 4175492"/>
              <a:gd name="connsiteX1" fmla="*/ 4175492 w 4175492"/>
              <a:gd name="connsiteY1" fmla="*/ 2087746 h 4175492"/>
              <a:gd name="connsiteX2" fmla="*/ 2087746 w 4175492"/>
              <a:gd name="connsiteY2" fmla="*/ 4175492 h 4175492"/>
              <a:gd name="connsiteX3" fmla="*/ 0 w 4175492"/>
              <a:gd name="connsiteY3" fmla="*/ 2087746 h 4175492"/>
              <a:gd name="connsiteX4" fmla="*/ 2087746 w 4175492"/>
              <a:gd name="connsiteY4" fmla="*/ 0 h 4175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92" h="4175492">
                <a:moveTo>
                  <a:pt x="2087746" y="0"/>
                </a:moveTo>
                <a:cubicBezTo>
                  <a:pt x="3240776" y="0"/>
                  <a:pt x="4175492" y="934716"/>
                  <a:pt x="4175492" y="2087746"/>
                </a:cubicBezTo>
                <a:cubicBezTo>
                  <a:pt x="4175492" y="3240776"/>
                  <a:pt x="3240776" y="4175492"/>
                  <a:pt x="2087746" y="4175492"/>
                </a:cubicBezTo>
                <a:cubicBezTo>
                  <a:pt x="934716" y="4175492"/>
                  <a:pt x="0" y="3240776"/>
                  <a:pt x="0" y="2087746"/>
                </a:cubicBezTo>
                <a:cubicBezTo>
                  <a:pt x="0" y="934716"/>
                  <a:pt x="934716" y="0"/>
                  <a:pt x="2087746" y="0"/>
                </a:cubicBezTo>
                <a:close/>
              </a:path>
            </a:pathLst>
          </a:custGeom>
          <a:noFill/>
        </p:spPr>
        <p:txBody>
          <a:bodyPr wrap="square">
            <a:noAutofit/>
          </a:bodyPr>
          <a:lstStyle>
            <a:lvl1pPr>
              <a:defRPr sz="1400"/>
            </a:lvl1pPr>
          </a:lstStyle>
          <a:p>
            <a:endParaRPr lang="en-ID"/>
          </a:p>
        </p:txBody>
      </p:sp>
      <p:pic>
        <p:nvPicPr>
          <p:cNvPr id="3" name="Picture 2" descr="Graphical user interface, text&#10;&#10;Description automatically generated with medium confidence">
            <a:extLst>
              <a:ext uri="{FF2B5EF4-FFF2-40B4-BE49-F238E27FC236}">
                <a16:creationId xmlns:a16="http://schemas.microsoft.com/office/drawing/2014/main" id="{4A5660E0-9AFA-7643-B4CB-3DBEA2D701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1588684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guide id="4" orient="horz" pos="255">
          <p15:clr>
            <a:srgbClr val="FBAE40"/>
          </p15:clr>
        </p15:guide>
        <p15:guide id="5" orient="horz" pos="4065">
          <p15:clr>
            <a:srgbClr val="FBAE40"/>
          </p15:clr>
        </p15:guide>
        <p15:guide id="6" pos="7423">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15_Custom Layout">
    <p:spTree>
      <p:nvGrpSpPr>
        <p:cNvPr id="1" name=""/>
        <p:cNvGrpSpPr/>
        <p:nvPr/>
      </p:nvGrpSpPr>
      <p:grpSpPr>
        <a:xfrm>
          <a:off x="0" y="0"/>
          <a:ext cx="0" cy="0"/>
          <a:chOff x="0" y="0"/>
          <a:chExt cx="0" cy="0"/>
        </a:xfrm>
      </p:grpSpPr>
      <p:sp>
        <p:nvSpPr>
          <p:cNvPr id="92" name="Picture Placeholder 6"/>
          <p:cNvSpPr>
            <a:spLocks noGrp="1"/>
          </p:cNvSpPr>
          <p:nvPr>
            <p:ph type="pic" sz="half" idx="21"/>
          </p:nvPr>
        </p:nvSpPr>
        <p:spPr>
          <a:xfrm>
            <a:off x="935037" y="0"/>
            <a:ext cx="4195764" cy="6858000"/>
          </a:xfrm>
          <a:prstGeom prst="rect">
            <a:avLst/>
          </a:prstGeom>
        </p:spPr>
        <p:txBody>
          <a:bodyPr lIns="91439" rIns="91439">
            <a:noAutofit/>
          </a:bodyPr>
          <a:lstStyle/>
          <a:p>
            <a:endParaRPr/>
          </a:p>
        </p:txBody>
      </p:sp>
      <p:pic>
        <p:nvPicPr>
          <p:cNvPr id="93" name="Picture 2" descr="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74975" y="6197120"/>
            <a:ext cx="1417025" cy="644587"/>
          </a:xfrm>
          <a:prstGeom prst="rect">
            <a:avLst/>
          </a:prstGeom>
          <a:ln w="12700">
            <a:miter lim="400000"/>
          </a:ln>
        </p:spPr>
      </p:pic>
      <p:sp>
        <p:nvSpPr>
          <p:cNvPr id="9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74626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8904C-878C-F843-9B35-3ACD603A9B67}"/>
              </a:ext>
            </a:extLst>
          </p:cNvPr>
          <p:cNvSpPr>
            <a:spLocks noGrp="1"/>
          </p:cNvSpPr>
          <p:nvPr>
            <p:ph type="title" orient="vert"/>
          </p:nvPr>
        </p:nvSpPr>
        <p:spPr>
          <a:xfrm>
            <a:off x="8724900" y="365125"/>
            <a:ext cx="2628900" cy="5811838"/>
          </a:xfrm>
        </p:spPr>
        <p:txBody>
          <a:bodyPr vert="eaVert"/>
          <a:lstStyle>
            <a:lvl1pPr>
              <a:defRPr baseline="0">
                <a:latin typeface="+mn-lt"/>
              </a:defRPr>
            </a:lvl1pPr>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3A1EE388-38B7-5649-BCCB-645C04D52DBA}"/>
              </a:ext>
            </a:extLst>
          </p:cNvPr>
          <p:cNvSpPr>
            <a:spLocks noGrp="1"/>
          </p:cNvSpPr>
          <p:nvPr>
            <p:ph type="body" orient="vert" idx="1"/>
          </p:nvPr>
        </p:nvSpPr>
        <p:spPr>
          <a:xfrm>
            <a:off x="838200" y="365125"/>
            <a:ext cx="7734300" cy="5811838"/>
          </a:xfrm>
        </p:spPr>
        <p:txBody>
          <a:bodyPr vert="eaVert"/>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D1F047DA-98F4-3C43-82E9-FABFCE47D2F2}"/>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18BA846B-A07D-E04E-AAF5-99F393D36641}"/>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9F105254-4621-3847-B110-1DC9850B4DE7}"/>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21618042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2" name="Rectangle 1">
            <a:extLst>
              <a:ext uri="{FF2B5EF4-FFF2-40B4-BE49-F238E27FC236}">
                <a16:creationId xmlns:a16="http://schemas.microsoft.com/office/drawing/2014/main" id="{4964012A-8633-E845-93B8-98AD8AC18518}"/>
              </a:ext>
            </a:extLst>
          </p:cNvPr>
          <p:cNvSpPr/>
          <p:nvPr userDrawn="1"/>
        </p:nvSpPr>
        <p:spPr>
          <a:xfrm>
            <a:off x="669174" y="2676719"/>
            <a:ext cx="10853651" cy="3354765"/>
          </a:xfrm>
          <a:prstGeom prst="rect">
            <a:avLst/>
          </a:prstGeom>
        </p:spPr>
        <p:txBody>
          <a:bodyPr wrap="square">
            <a:spAutoFit/>
          </a:bodyPr>
          <a:lstStyle/>
          <a:p>
            <a:pPr marL="0" indent="0">
              <a:buNone/>
            </a:pPr>
            <a:r>
              <a:rPr lang="en-US" sz="1400" baseline="0" dirty="0">
                <a:solidFill>
                  <a:schemeClr val="tx1"/>
                </a:solidFill>
                <a:latin typeface="+mn-lt"/>
              </a:rPr>
              <a:t>This presentation is an outline of the coverages proposed by the carrier(s) based upon the information provided by your company.  It does not include all the terms, coverages, exclusions, limitations, and conditions of the actual contract language.  See the policies and contracts for actual language.  This proposal (analyses, report, etc.) is not a contract and offers no contractual obligation on behalf of GBS</a:t>
            </a:r>
            <a:r>
              <a:rPr lang="en-US" sz="1400" baseline="0" dirty="0" smtClean="0">
                <a:solidFill>
                  <a:schemeClr val="tx1"/>
                </a:solidFill>
                <a:latin typeface="+mn-lt"/>
              </a:rPr>
              <a:t>.</a:t>
            </a:r>
          </a:p>
          <a:p>
            <a:pPr marL="0" indent="0">
              <a:buNone/>
            </a:pPr>
            <a:endParaRPr lang="en-US" sz="1400" baseline="0" dirty="0">
              <a:solidFill>
                <a:schemeClr val="tx1"/>
              </a:solidFill>
              <a:latin typeface="+mn-lt"/>
            </a:endParaRPr>
          </a:p>
          <a:p>
            <a:pPr marL="0" indent="0">
              <a:buNone/>
            </a:pPr>
            <a:r>
              <a:rPr lang="en-US" sz="1400" baseline="0" dirty="0">
                <a:solidFill>
                  <a:schemeClr val="tx1"/>
                </a:solidFill>
                <a:latin typeface="+mn-lt"/>
              </a:rPr>
              <a:t>This analysis is for illustrative purposes only, and is not a proposal for coverage or a guarantee of future expenses, claims costs, managed care savings, etc. There are many variables that can affect future health care costs including utilization patterns, catastrophic claims, changes in plan design, health care trend increases, etc.  This analysis does not amend, extend, or alter the coverage provided by the actual insurance policies and contracts.  See your policy or contact us for specific information or further details in this regard</a:t>
            </a:r>
            <a:r>
              <a:rPr lang="en-US" sz="1400" baseline="0" dirty="0" smtClean="0">
                <a:solidFill>
                  <a:schemeClr val="tx1"/>
                </a:solidFill>
                <a:latin typeface="+mn-lt"/>
              </a:rPr>
              <a:t>.</a:t>
            </a:r>
          </a:p>
          <a:p>
            <a:pPr marL="0" indent="0">
              <a:buNone/>
            </a:pPr>
            <a:endParaRPr lang="en-US" sz="1400" baseline="0" dirty="0">
              <a:solidFill>
                <a:schemeClr val="tx1"/>
              </a:solidFill>
              <a:latin typeface="+mn-lt"/>
            </a:endParaRPr>
          </a:p>
          <a:p>
            <a:pPr marL="0" indent="0">
              <a:buNone/>
            </a:pPr>
            <a:r>
              <a:rPr lang="en-US" sz="1400" baseline="0" dirty="0">
                <a:solidFill>
                  <a:schemeClr val="tx1"/>
                </a:solidFill>
                <a:latin typeface="+mn-lt"/>
              </a:rPr>
              <a:t>This document is an outline of the coverage proposed by the carrier(s), based on information provided by your company. It does not include all the terms, coverages, exclusions, limitations, and conditions of the actual contract language.  The policies themselves must be read for those details. The intent of this document is to provide you with general information about your employee benefit plans.  It does not necessarily address all the specific issues which may be applicable to you. It should not be construed as, nor is it intended to provide, legal advice. Questions regarding specific issues should be directed to your Human Resources/Benefits Department.</a:t>
            </a:r>
          </a:p>
          <a:p>
            <a:endParaRPr lang="en-US" sz="1600" baseline="0" dirty="0">
              <a:solidFill>
                <a:schemeClr val="tx1"/>
              </a:solidFill>
              <a:latin typeface="Lato" panose="020F0502020204030203" pitchFamily="34" charset="0"/>
            </a:endParaRPr>
          </a:p>
        </p:txBody>
      </p:sp>
      <p:sp>
        <p:nvSpPr>
          <p:cNvPr id="5" name="Rectangle 4">
            <a:extLst>
              <a:ext uri="{FF2B5EF4-FFF2-40B4-BE49-F238E27FC236}">
                <a16:creationId xmlns:a16="http://schemas.microsoft.com/office/drawing/2014/main" id="{1607D5CB-4AED-8546-8366-4FDD18BB8CFC}"/>
              </a:ext>
            </a:extLst>
          </p:cNvPr>
          <p:cNvSpPr/>
          <p:nvPr userDrawn="1"/>
        </p:nvSpPr>
        <p:spPr>
          <a:xfrm>
            <a:off x="669174" y="1128847"/>
            <a:ext cx="10221884" cy="369332"/>
          </a:xfrm>
          <a:prstGeom prst="rect">
            <a:avLst/>
          </a:prstGeom>
        </p:spPr>
        <p:txBody>
          <a:bodyPr wrap="square">
            <a:spAutoFit/>
          </a:bodyPr>
          <a:lstStyle/>
          <a:p>
            <a:r>
              <a:rPr lang="en-US" sz="1800" b="1" dirty="0">
                <a:latin typeface="+mn-lt"/>
              </a:rPr>
              <a:t>Prepared by Gallagher Benefit Services, Inc. on Behalf of California Schools VEBA</a:t>
            </a:r>
            <a:endParaRPr lang="en-US" dirty="0">
              <a:latin typeface="+mn-lt"/>
            </a:endParaRPr>
          </a:p>
        </p:txBody>
      </p:sp>
    </p:spTree>
    <p:extLst>
      <p:ext uri="{BB962C8B-B14F-4D97-AF65-F5344CB8AC3E}">
        <p14:creationId xmlns:p14="http://schemas.microsoft.com/office/powerpoint/2010/main" val="34171387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descr="A picture containing person, indoor, standing, group&#10;&#10;Description automatically generated">
            <a:extLst>
              <a:ext uri="{FF2B5EF4-FFF2-40B4-BE49-F238E27FC236}">
                <a16:creationId xmlns:a16="http://schemas.microsoft.com/office/drawing/2014/main" id="{C7718327-6BEA-FC49-929D-6C93176540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0560" y="638175"/>
            <a:ext cx="5486400" cy="5557040"/>
          </a:xfrm>
          <a:prstGeom prst="rect">
            <a:avLst/>
          </a:prstGeom>
        </p:spPr>
      </p:pic>
      <p:pic>
        <p:nvPicPr>
          <p:cNvPr id="4" name="Picture 3" descr="Graphical user interface, text&#10;&#10;Description automatically generated with medium confidence">
            <a:extLst>
              <a:ext uri="{FF2B5EF4-FFF2-40B4-BE49-F238E27FC236}">
                <a16:creationId xmlns:a16="http://schemas.microsoft.com/office/drawing/2014/main" id="{A3E12FCE-3297-3042-A92F-EE8EBF9C20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pic>
        <p:nvPicPr>
          <p:cNvPr id="12" name="Picture Placeholder 9">
            <a:extLst>
              <a:ext uri="{FF2B5EF4-FFF2-40B4-BE49-F238E27FC236}">
                <a16:creationId xmlns:a16="http://schemas.microsoft.com/office/drawing/2014/main" id="{B662F682-0B42-1E41-81A3-116A7BBC91F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82"/>
          <a:stretch/>
        </p:blipFill>
        <p:spPr>
          <a:xfrm>
            <a:off x="6126480" y="638175"/>
            <a:ext cx="5394960" cy="5558945"/>
          </a:xfrm>
          <a:prstGeom prst="rect">
            <a:avLst/>
          </a:prstGeom>
        </p:spPr>
      </p:pic>
      <p:sp>
        <p:nvSpPr>
          <p:cNvPr id="14" name="Rectangle 13">
            <a:extLst>
              <a:ext uri="{FF2B5EF4-FFF2-40B4-BE49-F238E27FC236}">
                <a16:creationId xmlns:a16="http://schemas.microsoft.com/office/drawing/2014/main" id="{58F3E205-5A67-EB4B-A40A-C37A30BDB830}"/>
              </a:ext>
            </a:extLst>
          </p:cNvPr>
          <p:cNvSpPr>
            <a:spLocks noChangeArrowheads="1"/>
          </p:cNvSpPr>
          <p:nvPr userDrawn="1"/>
        </p:nvSpPr>
        <p:spPr bwMode="auto">
          <a:xfrm>
            <a:off x="4196963" y="1630223"/>
            <a:ext cx="3798074" cy="35975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5" name="Title 4">
            <a:extLst>
              <a:ext uri="{FF2B5EF4-FFF2-40B4-BE49-F238E27FC236}">
                <a16:creationId xmlns:a16="http://schemas.microsoft.com/office/drawing/2014/main" id="{C32BC5AB-B3AA-F748-8CA0-A3466BEAC4D8}"/>
              </a:ext>
            </a:extLst>
          </p:cNvPr>
          <p:cNvSpPr>
            <a:spLocks noGrp="1"/>
          </p:cNvSpPr>
          <p:nvPr>
            <p:ph type="title" hasCustomPrompt="1"/>
          </p:nvPr>
        </p:nvSpPr>
        <p:spPr>
          <a:xfrm>
            <a:off x="4480367" y="2392708"/>
            <a:ext cx="3256666" cy="1036292"/>
          </a:xfrm>
        </p:spPr>
        <p:txBody>
          <a:bodyPr anchor="b" anchorCtr="0">
            <a:normAutofit/>
          </a:bodyPr>
          <a:lstStyle>
            <a:lvl1pPr algn="ctr">
              <a:defRPr sz="3200" baseline="0">
                <a:solidFill>
                  <a:schemeClr val="bg1"/>
                </a:solidFill>
              </a:defRPr>
            </a:lvl1pPr>
          </a:lstStyle>
          <a:p>
            <a:r>
              <a:rPr lang="en-US" dirty="0"/>
              <a:t>Presentation Title</a:t>
            </a:r>
          </a:p>
        </p:txBody>
      </p:sp>
      <p:sp>
        <p:nvSpPr>
          <p:cNvPr id="10" name="Text Placeholder 9">
            <a:extLst>
              <a:ext uri="{FF2B5EF4-FFF2-40B4-BE49-F238E27FC236}">
                <a16:creationId xmlns:a16="http://schemas.microsoft.com/office/drawing/2014/main" id="{2747D89B-77A7-DD4E-A102-37E4F5BE7491}"/>
              </a:ext>
            </a:extLst>
          </p:cNvPr>
          <p:cNvSpPr>
            <a:spLocks noGrp="1"/>
          </p:cNvSpPr>
          <p:nvPr>
            <p:ph type="body" sz="quarter" idx="10" hasCustomPrompt="1"/>
          </p:nvPr>
        </p:nvSpPr>
        <p:spPr>
          <a:xfrm>
            <a:off x="4479925" y="3667125"/>
            <a:ext cx="3257550" cy="1222375"/>
          </a:xfrm>
        </p:spPr>
        <p:txBody>
          <a:bodyPr>
            <a:normAutofit/>
          </a:bodyPr>
          <a:lstStyle>
            <a:lvl1pPr marL="0" indent="0" algn="ctr">
              <a:lnSpc>
                <a:spcPct val="150000"/>
              </a:lnSpc>
              <a:buFontTx/>
              <a:buNone/>
              <a:defRPr sz="14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Body text</a:t>
            </a:r>
          </a:p>
        </p:txBody>
      </p:sp>
    </p:spTree>
    <p:extLst>
      <p:ext uri="{BB962C8B-B14F-4D97-AF65-F5344CB8AC3E}">
        <p14:creationId xmlns:p14="http://schemas.microsoft.com/office/powerpoint/2010/main" val="933040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pic>
        <p:nvPicPr>
          <p:cNvPr id="5" name="Picture 4" descr="Graphical user interface, text&#10;&#10;Description automatically generated with medium confidence">
            <a:extLst>
              <a:ext uri="{FF2B5EF4-FFF2-40B4-BE49-F238E27FC236}">
                <a16:creationId xmlns:a16="http://schemas.microsoft.com/office/drawing/2014/main" id="{EA349399-0614-2A4F-B5D6-E6AA219E4A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588" y="6143546"/>
            <a:ext cx="1417024" cy="644586"/>
          </a:xfrm>
          <a:prstGeom prst="rect">
            <a:avLst/>
          </a:prstGeom>
        </p:spPr>
      </p:pic>
      <p:sp>
        <p:nvSpPr>
          <p:cNvPr id="3" name="Rectangle 2">
            <a:extLst>
              <a:ext uri="{FF2B5EF4-FFF2-40B4-BE49-F238E27FC236}">
                <a16:creationId xmlns:a16="http://schemas.microsoft.com/office/drawing/2014/main" id="{FCEA9028-D0E3-084C-982F-B483289717F1}"/>
              </a:ext>
            </a:extLst>
          </p:cNvPr>
          <p:cNvSpPr/>
          <p:nvPr userDrawn="1"/>
        </p:nvSpPr>
        <p:spPr>
          <a:xfrm>
            <a:off x="-18118" y="1098276"/>
            <a:ext cx="3798155" cy="1478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4" name="TextBox 3">
            <a:extLst>
              <a:ext uri="{FF2B5EF4-FFF2-40B4-BE49-F238E27FC236}">
                <a16:creationId xmlns:a16="http://schemas.microsoft.com/office/drawing/2014/main" id="{6706B03A-1C29-CB47-97F1-D59D21530D78}"/>
              </a:ext>
            </a:extLst>
          </p:cNvPr>
          <p:cNvSpPr txBox="1"/>
          <p:nvPr userDrawn="1"/>
        </p:nvSpPr>
        <p:spPr>
          <a:xfrm>
            <a:off x="350522" y="1175890"/>
            <a:ext cx="3060873" cy="1323439"/>
          </a:xfrm>
          <a:prstGeom prst="rect">
            <a:avLst/>
          </a:prstGeom>
          <a:noFill/>
          <a:ln>
            <a:noFill/>
          </a:ln>
        </p:spPr>
        <p:txBody>
          <a:bodyPr wrap="square" rtlCol="0">
            <a:spAutoFit/>
          </a:bodyPr>
          <a:lstStyle/>
          <a:p>
            <a:r>
              <a:rPr lang="en-ID" sz="4000" b="1" kern="1200" spc="0" baseline="0" dirty="0">
                <a:solidFill>
                  <a:schemeClr val="bg1"/>
                </a:solidFill>
                <a:latin typeface="+mn-lt"/>
                <a:ea typeface="Lato" panose="020F0502020204030203" pitchFamily="34" charset="0"/>
                <a:cs typeface="Lato" panose="020F0502020204030203" pitchFamily="34" charset="0"/>
              </a:rPr>
              <a:t>Today’s</a:t>
            </a:r>
          </a:p>
          <a:p>
            <a:r>
              <a:rPr lang="en-ID" sz="4000" b="1" kern="1200" spc="0" baseline="0" dirty="0">
                <a:solidFill>
                  <a:schemeClr val="bg1"/>
                </a:solidFill>
                <a:latin typeface="+mn-lt"/>
                <a:ea typeface="Lato" panose="020F0502020204030203" pitchFamily="34" charset="0"/>
                <a:cs typeface="Lato" panose="020F0502020204030203" pitchFamily="34" charset="0"/>
              </a:rPr>
              <a:t>Agenda</a:t>
            </a:r>
          </a:p>
        </p:txBody>
      </p:sp>
      <p:sp>
        <p:nvSpPr>
          <p:cNvPr id="8" name="Picture Placeholder 7">
            <a:extLst>
              <a:ext uri="{FF2B5EF4-FFF2-40B4-BE49-F238E27FC236}">
                <a16:creationId xmlns:a16="http://schemas.microsoft.com/office/drawing/2014/main" id="{1DBBA7FA-DB2F-6346-8549-330F64EE8654}"/>
              </a:ext>
            </a:extLst>
          </p:cNvPr>
          <p:cNvSpPr>
            <a:spLocks noGrp="1"/>
          </p:cNvSpPr>
          <p:nvPr>
            <p:ph type="pic" sz="quarter" idx="34"/>
          </p:nvPr>
        </p:nvSpPr>
        <p:spPr>
          <a:xfrm>
            <a:off x="8994370" y="1098276"/>
            <a:ext cx="2817033" cy="4883416"/>
          </a:xfrm>
        </p:spPr>
        <p:txBody>
          <a:bodyPr/>
          <a:lstStyle>
            <a:lvl1pPr>
              <a:defRPr>
                <a:latin typeface="+mn-lt"/>
              </a:defRPr>
            </a:lvl1pPr>
          </a:lstStyle>
          <a:p>
            <a:endParaRPr lang="en-US" dirty="0"/>
          </a:p>
        </p:txBody>
      </p:sp>
      <p:sp>
        <p:nvSpPr>
          <p:cNvPr id="6" name="Text Placeholder 5">
            <a:extLst>
              <a:ext uri="{FF2B5EF4-FFF2-40B4-BE49-F238E27FC236}">
                <a16:creationId xmlns:a16="http://schemas.microsoft.com/office/drawing/2014/main" id="{2AA9E1A5-2389-FF4F-ADE8-E4558F596C46}"/>
              </a:ext>
            </a:extLst>
          </p:cNvPr>
          <p:cNvSpPr>
            <a:spLocks noGrp="1"/>
          </p:cNvSpPr>
          <p:nvPr>
            <p:ph type="body" sz="quarter" idx="35"/>
          </p:nvPr>
        </p:nvSpPr>
        <p:spPr>
          <a:xfrm>
            <a:off x="4172269" y="1115898"/>
            <a:ext cx="4453459" cy="488341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Rectangle 43">
            <a:extLst>
              <a:ext uri="{FF2B5EF4-FFF2-40B4-BE49-F238E27FC236}">
                <a16:creationId xmlns:a16="http://schemas.microsoft.com/office/drawing/2014/main" id="{7CD95824-465E-304F-A918-A223300D03AF}"/>
              </a:ext>
            </a:extLst>
          </p:cNvPr>
          <p:cNvSpPr/>
          <p:nvPr userDrawn="1"/>
        </p:nvSpPr>
        <p:spPr>
          <a:xfrm>
            <a:off x="0" y="2721178"/>
            <a:ext cx="3780037" cy="3278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Text Placeholder 8">
            <a:extLst>
              <a:ext uri="{FF2B5EF4-FFF2-40B4-BE49-F238E27FC236}">
                <a16:creationId xmlns:a16="http://schemas.microsoft.com/office/drawing/2014/main" id="{1B7793AF-CB0F-C14A-8845-998EFC9DB163}"/>
              </a:ext>
            </a:extLst>
          </p:cNvPr>
          <p:cNvSpPr>
            <a:spLocks noGrp="1"/>
          </p:cNvSpPr>
          <p:nvPr>
            <p:ph type="body" sz="quarter" idx="36" hasCustomPrompt="1"/>
          </p:nvPr>
        </p:nvSpPr>
        <p:spPr>
          <a:xfrm>
            <a:off x="350522" y="2868312"/>
            <a:ext cx="3060873" cy="378229"/>
          </a:xfrm>
        </p:spPr>
        <p:txBody>
          <a:bodyPr>
            <a:normAutofit/>
          </a:bodyPr>
          <a:lstStyle>
            <a:lvl1pPr marL="0" indent="0">
              <a:buNone/>
              <a:defRPr sz="2400" baseline="0">
                <a:solidFill>
                  <a:schemeClr val="bg1"/>
                </a:solidFill>
                <a:latin typeface="+mn-lt"/>
              </a:defRPr>
            </a:lvl1pPr>
          </a:lstStyle>
          <a:p>
            <a:pPr lvl="0"/>
            <a:r>
              <a:rPr lang="en-US" dirty="0"/>
              <a:t>Joining you today:</a:t>
            </a:r>
          </a:p>
        </p:txBody>
      </p:sp>
      <p:sp>
        <p:nvSpPr>
          <p:cNvPr id="57" name="Text Placeholder 8">
            <a:extLst>
              <a:ext uri="{FF2B5EF4-FFF2-40B4-BE49-F238E27FC236}">
                <a16:creationId xmlns:a16="http://schemas.microsoft.com/office/drawing/2014/main" id="{634DF2C2-98CC-984F-A9B3-DCC05853F890}"/>
              </a:ext>
            </a:extLst>
          </p:cNvPr>
          <p:cNvSpPr>
            <a:spLocks noGrp="1"/>
          </p:cNvSpPr>
          <p:nvPr>
            <p:ph type="body" sz="quarter" idx="37"/>
          </p:nvPr>
        </p:nvSpPr>
        <p:spPr>
          <a:xfrm>
            <a:off x="350522" y="3429000"/>
            <a:ext cx="3060873" cy="2363554"/>
          </a:xfrm>
        </p:spPr>
        <p:txBody>
          <a:bodyPr>
            <a:normAutofit/>
          </a:bodyPr>
          <a:lstStyle>
            <a:lvl1pPr marL="0" indent="0">
              <a:buNone/>
              <a:defRPr sz="1800" baseline="0">
                <a:solidFill>
                  <a:schemeClr val="bg1"/>
                </a:solidFill>
                <a:latin typeface="+mn-lt"/>
              </a:defRPr>
            </a:lvl1pPr>
          </a:lstStyle>
          <a:p>
            <a:pPr lvl="0"/>
            <a:endParaRPr lang="en-US" dirty="0"/>
          </a:p>
        </p:txBody>
      </p:sp>
    </p:spTree>
    <p:extLst>
      <p:ext uri="{BB962C8B-B14F-4D97-AF65-F5344CB8AC3E}">
        <p14:creationId xmlns:p14="http://schemas.microsoft.com/office/powerpoint/2010/main" val="42436797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0676" y="6213414"/>
            <a:ext cx="1417024" cy="644586"/>
          </a:xfrm>
          <a:prstGeom prst="rect">
            <a:avLst/>
          </a:prstGeom>
        </p:spPr>
      </p:pic>
      <p:sp>
        <p:nvSpPr>
          <p:cNvPr id="16" name="Title 1">
            <a:extLst>
              <a:ext uri="{FF2B5EF4-FFF2-40B4-BE49-F238E27FC236}">
                <a16:creationId xmlns:a16="http://schemas.microsoft.com/office/drawing/2014/main" id="{87F7624E-CFAB-B44D-AA63-C4A98CAA432D}"/>
              </a:ext>
            </a:extLst>
          </p:cNvPr>
          <p:cNvSpPr>
            <a:spLocks noGrp="1"/>
          </p:cNvSpPr>
          <p:nvPr>
            <p:ph type="title" hasCustomPrompt="1"/>
          </p:nvPr>
        </p:nvSpPr>
        <p:spPr>
          <a:xfrm>
            <a:off x="5536450" y="576763"/>
            <a:ext cx="5836398" cy="693052"/>
          </a:xfrm>
        </p:spPr>
        <p:txBody>
          <a:bodyPr anchor="b" anchorCtr="0">
            <a:normAutofit/>
          </a:bodyPr>
          <a:lstStyle>
            <a:lvl1pPr algn="l">
              <a:defRPr sz="4000" baseline="0">
                <a:solidFill>
                  <a:schemeClr val="tx1"/>
                </a:solidFill>
                <a:latin typeface="+mn-lt"/>
              </a:defRPr>
            </a:lvl1pPr>
          </a:lstStyle>
          <a:p>
            <a:r>
              <a:rPr lang="en-US" dirty="0"/>
              <a:t>Slide Title</a:t>
            </a:r>
          </a:p>
        </p:txBody>
      </p:sp>
      <p:sp>
        <p:nvSpPr>
          <p:cNvPr id="17" name="Text Placeholder 12">
            <a:extLst>
              <a:ext uri="{FF2B5EF4-FFF2-40B4-BE49-F238E27FC236}">
                <a16:creationId xmlns:a16="http://schemas.microsoft.com/office/drawing/2014/main" id="{E1124828-B984-EF4E-AAC4-817CCF556378}"/>
              </a:ext>
            </a:extLst>
          </p:cNvPr>
          <p:cNvSpPr>
            <a:spLocks noGrp="1"/>
          </p:cNvSpPr>
          <p:nvPr>
            <p:ph type="body" sz="quarter" idx="10" hasCustomPrompt="1"/>
          </p:nvPr>
        </p:nvSpPr>
        <p:spPr>
          <a:xfrm>
            <a:off x="5536450" y="1374483"/>
            <a:ext cx="5836398" cy="363476"/>
          </a:xfrm>
        </p:spPr>
        <p:txBody>
          <a:bodyPr>
            <a:noAutofit/>
          </a:bodyPr>
          <a:lstStyle>
            <a:lvl1pPr marL="0" indent="0" algn="l">
              <a:buFontTx/>
              <a:buNone/>
              <a:defRPr sz="2400" baseline="0">
                <a:solidFill>
                  <a:schemeClr val="tx1"/>
                </a:solidFill>
                <a:latin typeface="+mn-lt"/>
              </a:defRPr>
            </a:lvl1pPr>
          </a:lstStyle>
          <a:p>
            <a:pPr lvl="0"/>
            <a:r>
              <a:rPr lang="en-US" dirty="0"/>
              <a:t>Sub-headline Text</a:t>
            </a:r>
          </a:p>
        </p:txBody>
      </p:sp>
      <p:sp>
        <p:nvSpPr>
          <p:cNvPr id="24" name="Text Placeholder 5">
            <a:extLst>
              <a:ext uri="{FF2B5EF4-FFF2-40B4-BE49-F238E27FC236}">
                <a16:creationId xmlns:a16="http://schemas.microsoft.com/office/drawing/2014/main" id="{D4573B2F-03E0-5945-BBA8-7440295A7205}"/>
              </a:ext>
            </a:extLst>
          </p:cNvPr>
          <p:cNvSpPr>
            <a:spLocks noGrp="1"/>
          </p:cNvSpPr>
          <p:nvPr>
            <p:ph type="body" sz="quarter" idx="15" hasCustomPrompt="1"/>
          </p:nvPr>
        </p:nvSpPr>
        <p:spPr>
          <a:xfrm>
            <a:off x="5536450" y="1842627"/>
            <a:ext cx="5836399" cy="4354493"/>
          </a:xfrm>
        </p:spPr>
        <p:txBody>
          <a:bodyPr>
            <a:normAutofit/>
          </a:bodyPr>
          <a:lstStyle>
            <a:lvl1pPr marL="0" indent="0" algn="l">
              <a:lnSpc>
                <a:spcPct val="150000"/>
              </a:lnSpc>
              <a:buFontTx/>
              <a:buNone/>
              <a:defRPr sz="1800" i="0" baseline="0">
                <a:solidFill>
                  <a:schemeClr val="tx1"/>
                </a:solidFill>
                <a:latin typeface="+mn-lt"/>
              </a:defRPr>
            </a:lvl1pPr>
          </a:lstStyle>
          <a:p>
            <a:pPr lvl="0"/>
            <a:r>
              <a:rPr lang="en-US" dirty="0"/>
              <a:t>Body text</a:t>
            </a:r>
          </a:p>
        </p:txBody>
      </p:sp>
      <p:sp>
        <p:nvSpPr>
          <p:cNvPr id="3" name="Picture Placeholder 2">
            <a:extLst>
              <a:ext uri="{FF2B5EF4-FFF2-40B4-BE49-F238E27FC236}">
                <a16:creationId xmlns:a16="http://schemas.microsoft.com/office/drawing/2014/main" id="{931E8671-4F0C-0E4A-99BD-F3888CF07D2A}"/>
              </a:ext>
            </a:extLst>
          </p:cNvPr>
          <p:cNvSpPr>
            <a:spLocks noGrp="1"/>
          </p:cNvSpPr>
          <p:nvPr>
            <p:ph type="pic" sz="quarter" idx="20"/>
          </p:nvPr>
        </p:nvSpPr>
        <p:spPr>
          <a:xfrm>
            <a:off x="0" y="0"/>
            <a:ext cx="5238524" cy="6858000"/>
          </a:xfrm>
        </p:spPr>
        <p:txBody>
          <a:bodyPr/>
          <a:lstStyle>
            <a:lvl1pPr>
              <a:defRPr>
                <a:latin typeface="+mn-lt"/>
              </a:defRPr>
            </a:lvl1pPr>
          </a:lstStyle>
          <a:p>
            <a:r>
              <a:rPr lang="en-US"/>
              <a:t>Click icon to add picture</a:t>
            </a:r>
          </a:p>
        </p:txBody>
      </p:sp>
    </p:spTree>
    <p:extLst>
      <p:ext uri="{BB962C8B-B14F-4D97-AF65-F5344CB8AC3E}">
        <p14:creationId xmlns:p14="http://schemas.microsoft.com/office/powerpoint/2010/main" val="11296666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DEF5EF-8A13-CD4A-9CBA-C92F0354F1CC}"/>
              </a:ext>
            </a:extLst>
          </p:cNvPr>
          <p:cNvSpPr/>
          <p:nvPr userDrawn="1"/>
        </p:nvSpPr>
        <p:spPr>
          <a:xfrm>
            <a:off x="0" y="0"/>
            <a:ext cx="514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0676" y="6213414"/>
            <a:ext cx="1417024" cy="644586"/>
          </a:xfrm>
          <a:prstGeom prst="rect">
            <a:avLst/>
          </a:prstGeom>
        </p:spPr>
      </p:pic>
      <p:sp>
        <p:nvSpPr>
          <p:cNvPr id="16" name="Title 1">
            <a:extLst>
              <a:ext uri="{FF2B5EF4-FFF2-40B4-BE49-F238E27FC236}">
                <a16:creationId xmlns:a16="http://schemas.microsoft.com/office/drawing/2014/main" id="{87F7624E-CFAB-B44D-AA63-C4A98CAA432D}"/>
              </a:ext>
            </a:extLst>
          </p:cNvPr>
          <p:cNvSpPr>
            <a:spLocks noGrp="1"/>
          </p:cNvSpPr>
          <p:nvPr>
            <p:ph type="title" hasCustomPrompt="1"/>
          </p:nvPr>
        </p:nvSpPr>
        <p:spPr>
          <a:xfrm>
            <a:off x="197256" y="681431"/>
            <a:ext cx="4728034" cy="693052"/>
          </a:xfrm>
        </p:spPr>
        <p:txBody>
          <a:bodyPr anchor="b" anchorCtr="0">
            <a:normAutofit/>
          </a:bodyPr>
          <a:lstStyle>
            <a:lvl1pPr algn="l">
              <a:defRPr sz="4000" baseline="0">
                <a:solidFill>
                  <a:schemeClr val="bg1"/>
                </a:solidFill>
              </a:defRPr>
            </a:lvl1pPr>
          </a:lstStyle>
          <a:p>
            <a:r>
              <a:rPr lang="en-US" dirty="0"/>
              <a:t>Slide Title</a:t>
            </a:r>
          </a:p>
        </p:txBody>
      </p:sp>
      <p:sp>
        <p:nvSpPr>
          <p:cNvPr id="17" name="Text Placeholder 12">
            <a:extLst>
              <a:ext uri="{FF2B5EF4-FFF2-40B4-BE49-F238E27FC236}">
                <a16:creationId xmlns:a16="http://schemas.microsoft.com/office/drawing/2014/main" id="{E1124828-B984-EF4E-AAC4-817CCF556378}"/>
              </a:ext>
            </a:extLst>
          </p:cNvPr>
          <p:cNvSpPr>
            <a:spLocks noGrp="1"/>
          </p:cNvSpPr>
          <p:nvPr>
            <p:ph type="body" sz="quarter" idx="10" hasCustomPrompt="1"/>
          </p:nvPr>
        </p:nvSpPr>
        <p:spPr>
          <a:xfrm>
            <a:off x="197256" y="1482034"/>
            <a:ext cx="4728034" cy="363476"/>
          </a:xfrm>
        </p:spPr>
        <p:txBody>
          <a:bodyPr>
            <a:noAutofit/>
          </a:bodyPr>
          <a:lstStyle>
            <a:lvl1pPr marL="0" indent="0" algn="l">
              <a:buFontTx/>
              <a:buNone/>
              <a:defRPr sz="2400" baseline="0">
                <a:solidFill>
                  <a:schemeClr val="tx1"/>
                </a:solidFill>
              </a:defRPr>
            </a:lvl1pPr>
          </a:lstStyle>
          <a:p>
            <a:pPr lvl="0"/>
            <a:r>
              <a:rPr lang="en-US" dirty="0"/>
              <a:t>Sub-headline Text</a:t>
            </a:r>
          </a:p>
        </p:txBody>
      </p:sp>
      <p:sp>
        <p:nvSpPr>
          <p:cNvPr id="24" name="Text Placeholder 5">
            <a:extLst>
              <a:ext uri="{FF2B5EF4-FFF2-40B4-BE49-F238E27FC236}">
                <a16:creationId xmlns:a16="http://schemas.microsoft.com/office/drawing/2014/main" id="{D4573B2F-03E0-5945-BBA8-7440295A7205}"/>
              </a:ext>
            </a:extLst>
          </p:cNvPr>
          <p:cNvSpPr>
            <a:spLocks noGrp="1"/>
          </p:cNvSpPr>
          <p:nvPr>
            <p:ph type="body" sz="quarter" idx="15" hasCustomPrompt="1"/>
          </p:nvPr>
        </p:nvSpPr>
        <p:spPr>
          <a:xfrm>
            <a:off x="197257" y="2028177"/>
            <a:ext cx="4728034" cy="4185237"/>
          </a:xfrm>
        </p:spPr>
        <p:txBody>
          <a:bodyPr>
            <a:normAutofit/>
          </a:bodyPr>
          <a:lstStyle>
            <a:lvl1pPr marL="0" indent="0" algn="l">
              <a:lnSpc>
                <a:spcPct val="150000"/>
              </a:lnSpc>
              <a:buFontTx/>
              <a:buNone/>
              <a:defRPr sz="1800" i="0" baseline="0">
                <a:solidFill>
                  <a:schemeClr val="tx1"/>
                </a:solidFill>
              </a:defRPr>
            </a:lvl1pPr>
          </a:lstStyle>
          <a:p>
            <a:pPr lvl="0"/>
            <a:r>
              <a:rPr lang="en-US" dirty="0"/>
              <a:t>Body text</a:t>
            </a:r>
          </a:p>
        </p:txBody>
      </p:sp>
      <p:sp>
        <p:nvSpPr>
          <p:cNvPr id="6" name="Content Placeholder 5">
            <a:extLst>
              <a:ext uri="{FF2B5EF4-FFF2-40B4-BE49-F238E27FC236}">
                <a16:creationId xmlns:a16="http://schemas.microsoft.com/office/drawing/2014/main" id="{AD5B2BA0-728E-E340-B379-47AFC961C8EE}"/>
              </a:ext>
            </a:extLst>
          </p:cNvPr>
          <p:cNvSpPr>
            <a:spLocks noGrp="1"/>
          </p:cNvSpPr>
          <p:nvPr>
            <p:ph sz="quarter" idx="16"/>
          </p:nvPr>
        </p:nvSpPr>
        <p:spPr>
          <a:xfrm>
            <a:off x="5351463" y="681038"/>
            <a:ext cx="6577012" cy="55324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84911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98659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7644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74142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5492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5012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990600" y="638175"/>
            <a:ext cx="5105400" cy="5581650"/>
          </a:xfrm>
          <a:custGeom>
            <a:avLst/>
            <a:gdLst>
              <a:gd name="connsiteX0" fmla="*/ 0 w 5105400"/>
              <a:gd name="connsiteY0" fmla="*/ 0 h 5581650"/>
              <a:gd name="connsiteX1" fmla="*/ 5105400 w 5105400"/>
              <a:gd name="connsiteY1" fmla="*/ 0 h 5581650"/>
              <a:gd name="connsiteX2" fmla="*/ 5105400 w 5105400"/>
              <a:gd name="connsiteY2" fmla="*/ 5581650 h 5581650"/>
              <a:gd name="connsiteX3" fmla="*/ 0 w 5105400"/>
              <a:gd name="connsiteY3" fmla="*/ 5581650 h 5581650"/>
            </a:gdLst>
            <a:ahLst/>
            <a:cxnLst>
              <a:cxn ang="0">
                <a:pos x="connsiteX0" y="connsiteY0"/>
              </a:cxn>
              <a:cxn ang="0">
                <a:pos x="connsiteX1" y="connsiteY1"/>
              </a:cxn>
              <a:cxn ang="0">
                <a:pos x="connsiteX2" y="connsiteY2"/>
              </a:cxn>
              <a:cxn ang="0">
                <a:pos x="connsiteX3" y="connsiteY3"/>
              </a:cxn>
            </a:cxnLst>
            <a:rect l="l" t="t" r="r" b="b"/>
            <a:pathLst>
              <a:path w="5105400" h="5581650">
                <a:moveTo>
                  <a:pt x="0" y="0"/>
                </a:moveTo>
                <a:lnTo>
                  <a:pt x="5105400" y="0"/>
                </a:lnTo>
                <a:lnTo>
                  <a:pt x="5105400" y="5581650"/>
                </a:lnTo>
                <a:lnTo>
                  <a:pt x="0" y="5581650"/>
                </a:lnTo>
                <a:close/>
              </a:path>
            </a:pathLst>
          </a:custGeom>
        </p:spPr>
        <p:txBody>
          <a:bodyPr wrap="square">
            <a:noAutofit/>
          </a:bodyPr>
          <a:lstStyle>
            <a:lvl1pPr>
              <a:defRPr>
                <a:latin typeface="+mn-lt"/>
              </a:defRPr>
            </a:lvl1pPr>
          </a:lstStyle>
          <a:p>
            <a:r>
              <a:rPr lang="en-US" smtClean="0"/>
              <a:t>Click icon to add picture</a:t>
            </a:r>
            <a:endParaRPr lang="id-ID"/>
          </a:p>
        </p:txBody>
      </p:sp>
      <p:sp>
        <p:nvSpPr>
          <p:cNvPr id="7" name="Picture Placeholder 12"/>
          <p:cNvSpPr>
            <a:spLocks noGrp="1"/>
          </p:cNvSpPr>
          <p:nvPr>
            <p:ph type="pic" sz="quarter" idx="11"/>
          </p:nvPr>
        </p:nvSpPr>
        <p:spPr>
          <a:xfrm>
            <a:off x="6096000" y="638175"/>
            <a:ext cx="5105400" cy="5581650"/>
          </a:xfrm>
          <a:custGeom>
            <a:avLst/>
            <a:gdLst>
              <a:gd name="connsiteX0" fmla="*/ 0 w 5105400"/>
              <a:gd name="connsiteY0" fmla="*/ 0 h 5581650"/>
              <a:gd name="connsiteX1" fmla="*/ 5105400 w 5105400"/>
              <a:gd name="connsiteY1" fmla="*/ 0 h 5581650"/>
              <a:gd name="connsiteX2" fmla="*/ 5105400 w 5105400"/>
              <a:gd name="connsiteY2" fmla="*/ 5581650 h 5581650"/>
              <a:gd name="connsiteX3" fmla="*/ 0 w 5105400"/>
              <a:gd name="connsiteY3" fmla="*/ 5581650 h 5581650"/>
            </a:gdLst>
            <a:ahLst/>
            <a:cxnLst>
              <a:cxn ang="0">
                <a:pos x="connsiteX0" y="connsiteY0"/>
              </a:cxn>
              <a:cxn ang="0">
                <a:pos x="connsiteX1" y="connsiteY1"/>
              </a:cxn>
              <a:cxn ang="0">
                <a:pos x="connsiteX2" y="connsiteY2"/>
              </a:cxn>
              <a:cxn ang="0">
                <a:pos x="connsiteX3" y="connsiteY3"/>
              </a:cxn>
            </a:cxnLst>
            <a:rect l="l" t="t" r="r" b="b"/>
            <a:pathLst>
              <a:path w="5105400" h="5581650">
                <a:moveTo>
                  <a:pt x="0" y="0"/>
                </a:moveTo>
                <a:lnTo>
                  <a:pt x="5105400" y="0"/>
                </a:lnTo>
                <a:lnTo>
                  <a:pt x="5105400" y="5581650"/>
                </a:lnTo>
                <a:lnTo>
                  <a:pt x="0" y="5581650"/>
                </a:lnTo>
                <a:close/>
              </a:path>
            </a:pathLst>
          </a:custGeom>
        </p:spPr>
        <p:txBody>
          <a:bodyPr wrap="square">
            <a:noAutofit/>
          </a:bodyPr>
          <a:lstStyle>
            <a:lvl1pPr>
              <a:defRPr>
                <a:latin typeface="+mn-lt"/>
              </a:defRPr>
            </a:lvl1pPr>
          </a:lstStyle>
          <a:p>
            <a:r>
              <a:rPr lang="en-US" smtClean="0"/>
              <a:t>Click icon to add picture</a:t>
            </a:r>
            <a:endParaRPr lang="id-ID"/>
          </a:p>
        </p:txBody>
      </p:sp>
      <p:pic>
        <p:nvPicPr>
          <p:cNvPr id="4" name="Picture 3" descr="Graphical user interface, text&#10;&#10;Description automatically generated with medium confidence">
            <a:extLst>
              <a:ext uri="{FF2B5EF4-FFF2-40B4-BE49-F238E27FC236}">
                <a16:creationId xmlns:a16="http://schemas.microsoft.com/office/drawing/2014/main" id="{A3E12FCE-3297-3042-A92F-EE8EBF9C2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5107256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
        <p:nvSpPr>
          <p:cNvPr id="9" name="Text Placeholder 2">
            <a:extLst>
              <a:ext uri="{FF2B5EF4-FFF2-40B4-BE49-F238E27FC236}">
                <a16:creationId xmlns:a16="http://schemas.microsoft.com/office/drawing/2014/main" id="{3C173279-7DB2-E64D-AFDA-6A8A92FE7FD3}"/>
              </a:ext>
            </a:extLst>
          </p:cNvPr>
          <p:cNvSpPr>
            <a:spLocks noGrp="1"/>
          </p:cNvSpPr>
          <p:nvPr>
            <p:ph type="body" sz="quarter" idx="10" hasCustomPrompt="1"/>
          </p:nvPr>
        </p:nvSpPr>
        <p:spPr>
          <a:xfrm>
            <a:off x="642938" y="457200"/>
            <a:ext cx="10844212" cy="660880"/>
          </a:xfrm>
        </p:spPr>
        <p:txBody>
          <a:bodyPr>
            <a:normAutofit/>
          </a:bodyPr>
          <a:lstStyle>
            <a:lvl1pPr marL="0" indent="0">
              <a:buNone/>
              <a:defRPr sz="4000" b="1" baseline="0"/>
            </a:lvl1pPr>
          </a:lstStyle>
          <a:p>
            <a:pPr lvl="0"/>
            <a:r>
              <a:rPr lang="en-US" dirty="0"/>
              <a:t>Slide Title</a:t>
            </a:r>
          </a:p>
        </p:txBody>
      </p:sp>
      <p:sp>
        <p:nvSpPr>
          <p:cNvPr id="11" name="Text Placeholder 2">
            <a:extLst>
              <a:ext uri="{FF2B5EF4-FFF2-40B4-BE49-F238E27FC236}">
                <a16:creationId xmlns:a16="http://schemas.microsoft.com/office/drawing/2014/main" id="{5D0C231D-298E-A04A-A554-F250C2FCD539}"/>
              </a:ext>
            </a:extLst>
          </p:cNvPr>
          <p:cNvSpPr>
            <a:spLocks noGrp="1"/>
          </p:cNvSpPr>
          <p:nvPr>
            <p:ph type="body" sz="quarter" idx="11" hasCustomPrompt="1"/>
          </p:nvPr>
        </p:nvSpPr>
        <p:spPr>
          <a:xfrm>
            <a:off x="642938" y="1160944"/>
            <a:ext cx="10844212" cy="367820"/>
          </a:xfrm>
        </p:spPr>
        <p:txBody>
          <a:bodyPr>
            <a:normAutofit/>
          </a:bodyPr>
          <a:lstStyle>
            <a:lvl1pPr marL="0" indent="0">
              <a:buNone/>
              <a:defRPr sz="2400" b="0" baseline="0"/>
            </a:lvl1pPr>
          </a:lstStyle>
          <a:p>
            <a:pPr lvl="0"/>
            <a:r>
              <a:rPr lang="en-US" dirty="0"/>
              <a:t>Slide Subtitle</a:t>
            </a:r>
          </a:p>
        </p:txBody>
      </p:sp>
      <p:sp>
        <p:nvSpPr>
          <p:cNvPr id="6" name="Content Placeholder 5">
            <a:extLst>
              <a:ext uri="{FF2B5EF4-FFF2-40B4-BE49-F238E27FC236}">
                <a16:creationId xmlns:a16="http://schemas.microsoft.com/office/drawing/2014/main" id="{C073D14A-EACC-624A-9F52-C331C5FD8BD7}"/>
              </a:ext>
            </a:extLst>
          </p:cNvPr>
          <p:cNvSpPr>
            <a:spLocks noGrp="1"/>
          </p:cNvSpPr>
          <p:nvPr>
            <p:ph sz="quarter" idx="12"/>
          </p:nvPr>
        </p:nvSpPr>
        <p:spPr>
          <a:xfrm>
            <a:off x="642938" y="1857375"/>
            <a:ext cx="10844212" cy="43397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5786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25979274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11328002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9420775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17592907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25871024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
        <p:nvSpPr>
          <p:cNvPr id="3" name="Content Placeholder 2">
            <a:extLst>
              <a:ext uri="{FF2B5EF4-FFF2-40B4-BE49-F238E27FC236}">
                <a16:creationId xmlns:a16="http://schemas.microsoft.com/office/drawing/2014/main" id="{201DB7C4-C01B-914D-B61A-F9C4BD1FDC60}"/>
              </a:ext>
            </a:extLst>
          </p:cNvPr>
          <p:cNvSpPr>
            <a:spLocks noGrp="1"/>
          </p:cNvSpPr>
          <p:nvPr>
            <p:ph sz="quarter" idx="10"/>
          </p:nvPr>
        </p:nvSpPr>
        <p:spPr>
          <a:xfrm>
            <a:off x="512762" y="650875"/>
            <a:ext cx="5361564" cy="5556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99C4C2B0-F6A5-D745-82C6-1529B6F6D665}"/>
              </a:ext>
            </a:extLst>
          </p:cNvPr>
          <p:cNvSpPr>
            <a:spLocks noGrp="1"/>
          </p:cNvSpPr>
          <p:nvPr>
            <p:ph sz="quarter" idx="11"/>
          </p:nvPr>
        </p:nvSpPr>
        <p:spPr>
          <a:xfrm>
            <a:off x="6317675" y="640870"/>
            <a:ext cx="5361564" cy="555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8209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13989-CA63-5C4E-8596-5478D36D55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5" name="Rectangle 4">
            <a:extLst>
              <a:ext uri="{FF2B5EF4-FFF2-40B4-BE49-F238E27FC236}">
                <a16:creationId xmlns:a16="http://schemas.microsoft.com/office/drawing/2014/main" id="{B6D06450-9171-3640-BB2A-923A475CB54F}"/>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B91AF116-8C61-8542-8E7E-B57353C5235F}"/>
              </a:ext>
            </a:extLst>
          </p:cNvPr>
          <p:cNvSpPr>
            <a:spLocks noGrp="1"/>
          </p:cNvSpPr>
          <p:nvPr>
            <p:ph type="body" sz="quarter" idx="10" hasCustomPrompt="1"/>
          </p:nvPr>
        </p:nvSpPr>
        <p:spPr>
          <a:xfrm>
            <a:off x="6589184" y="1274618"/>
            <a:ext cx="5034780" cy="4035578"/>
          </a:xfrm>
        </p:spPr>
        <p:txBody>
          <a:bodyPr>
            <a:normAutofit/>
          </a:bodyPr>
          <a:lstStyle>
            <a:lvl1pPr marL="0" indent="0">
              <a:buNone/>
              <a:defRPr sz="4000" b="1" i="0" baseline="0">
                <a:solidFill>
                  <a:schemeClr val="bg1"/>
                </a:solidFill>
              </a:defRPr>
            </a:lvl1pPr>
          </a:lstStyle>
          <a:p>
            <a:pPr lvl="0"/>
            <a:r>
              <a:rPr lang="en-US" dirty="0"/>
              <a:t>Transition Slide Text</a:t>
            </a:r>
          </a:p>
        </p:txBody>
      </p:sp>
      <p:pic>
        <p:nvPicPr>
          <p:cNvPr id="9" name="Picture 8" descr="Text&#10;&#10;Description automatically generated">
            <a:extLst>
              <a:ext uri="{FF2B5EF4-FFF2-40B4-BE49-F238E27FC236}">
                <a16:creationId xmlns:a16="http://schemas.microsoft.com/office/drawing/2014/main" id="{B66BDA4F-07F3-4745-BF7C-DEA2652A71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81287" y="5288125"/>
            <a:ext cx="2850573" cy="1296689"/>
          </a:xfrm>
          <a:prstGeom prst="rect">
            <a:avLst/>
          </a:prstGeom>
        </p:spPr>
      </p:pic>
    </p:spTree>
    <p:extLst>
      <p:ext uri="{BB962C8B-B14F-4D97-AF65-F5344CB8AC3E}">
        <p14:creationId xmlns:p14="http://schemas.microsoft.com/office/powerpoint/2010/main" val="23307602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21547738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
        <p:nvSpPr>
          <p:cNvPr id="16" name="Title 1">
            <a:extLst>
              <a:ext uri="{FF2B5EF4-FFF2-40B4-BE49-F238E27FC236}">
                <a16:creationId xmlns:a16="http://schemas.microsoft.com/office/drawing/2014/main" id="{87F7624E-CFAB-B44D-AA63-C4A98CAA432D}"/>
              </a:ext>
            </a:extLst>
          </p:cNvPr>
          <p:cNvSpPr>
            <a:spLocks noGrp="1"/>
          </p:cNvSpPr>
          <p:nvPr>
            <p:ph type="title" hasCustomPrompt="1"/>
          </p:nvPr>
        </p:nvSpPr>
        <p:spPr>
          <a:xfrm>
            <a:off x="1284287" y="2426330"/>
            <a:ext cx="4030097" cy="1657962"/>
          </a:xfrm>
        </p:spPr>
        <p:txBody>
          <a:bodyPr anchor="ctr" anchorCtr="0">
            <a:normAutofit/>
          </a:bodyPr>
          <a:lstStyle>
            <a:lvl1pPr algn="l">
              <a:defRPr sz="4000" baseline="0">
                <a:solidFill>
                  <a:schemeClr val="bg2">
                    <a:lumMod val="50000"/>
                  </a:schemeClr>
                </a:solidFill>
              </a:defRPr>
            </a:lvl1pPr>
          </a:lstStyle>
          <a:p>
            <a:r>
              <a:rPr lang="en-US" dirty="0"/>
              <a:t>Slide Title</a:t>
            </a:r>
          </a:p>
        </p:txBody>
      </p:sp>
      <p:sp>
        <p:nvSpPr>
          <p:cNvPr id="17" name="Text Placeholder 12">
            <a:extLst>
              <a:ext uri="{FF2B5EF4-FFF2-40B4-BE49-F238E27FC236}">
                <a16:creationId xmlns:a16="http://schemas.microsoft.com/office/drawing/2014/main" id="{E1124828-B984-EF4E-AAC4-817CCF556378}"/>
              </a:ext>
            </a:extLst>
          </p:cNvPr>
          <p:cNvSpPr>
            <a:spLocks noGrp="1"/>
          </p:cNvSpPr>
          <p:nvPr>
            <p:ph type="body" sz="quarter" idx="10" hasCustomPrompt="1"/>
          </p:nvPr>
        </p:nvSpPr>
        <p:spPr>
          <a:xfrm>
            <a:off x="5916613" y="3747000"/>
            <a:ext cx="2000250" cy="564132"/>
          </a:xfrm>
        </p:spPr>
        <p:txBody>
          <a:bodyPr>
            <a:normAutofit/>
          </a:bodyPr>
          <a:lstStyle>
            <a:lvl1pPr marL="0" indent="0" algn="l">
              <a:buFontTx/>
              <a:buNone/>
              <a:defRPr sz="1800" baseline="0">
                <a:solidFill>
                  <a:schemeClr val="bg2">
                    <a:lumMod val="50000"/>
                  </a:schemeClr>
                </a:solidFill>
              </a:defRPr>
            </a:lvl1pPr>
          </a:lstStyle>
          <a:p>
            <a:pPr lvl="0"/>
            <a:r>
              <a:rPr lang="en-US" dirty="0"/>
              <a:t>Sub-headline Text</a:t>
            </a:r>
          </a:p>
        </p:txBody>
      </p:sp>
      <p:sp>
        <p:nvSpPr>
          <p:cNvPr id="24" name="Text Placeholder 5">
            <a:extLst>
              <a:ext uri="{FF2B5EF4-FFF2-40B4-BE49-F238E27FC236}">
                <a16:creationId xmlns:a16="http://schemas.microsoft.com/office/drawing/2014/main" id="{D4573B2F-03E0-5945-BBA8-7440295A7205}"/>
              </a:ext>
            </a:extLst>
          </p:cNvPr>
          <p:cNvSpPr>
            <a:spLocks noGrp="1"/>
          </p:cNvSpPr>
          <p:nvPr>
            <p:ph type="body" sz="quarter" idx="15" hasCustomPrompt="1"/>
          </p:nvPr>
        </p:nvSpPr>
        <p:spPr>
          <a:xfrm>
            <a:off x="5925557" y="4311132"/>
            <a:ext cx="2000250" cy="1385029"/>
          </a:xfrm>
        </p:spPr>
        <p:txBody>
          <a:bodyPr>
            <a:normAutofit/>
          </a:bodyPr>
          <a:lstStyle>
            <a:lvl1pPr marL="0" indent="0" algn="l">
              <a:lnSpc>
                <a:spcPct val="150000"/>
              </a:lnSpc>
              <a:buFontTx/>
              <a:buNone/>
              <a:defRPr sz="1200" i="0" baseline="0">
                <a:solidFill>
                  <a:schemeClr val="bg1">
                    <a:lumMod val="65000"/>
                  </a:schemeClr>
                </a:solidFill>
              </a:defRPr>
            </a:lvl1pPr>
          </a:lstStyle>
          <a:p>
            <a:pPr lvl="0"/>
            <a:r>
              <a:rPr lang="en-US" dirty="0"/>
              <a:t>Body text</a:t>
            </a:r>
          </a:p>
        </p:txBody>
      </p:sp>
      <p:sp>
        <p:nvSpPr>
          <p:cNvPr id="21" name="Rectangle 20">
            <a:extLst>
              <a:ext uri="{FF2B5EF4-FFF2-40B4-BE49-F238E27FC236}">
                <a16:creationId xmlns:a16="http://schemas.microsoft.com/office/drawing/2014/main" id="{8513EE38-08B2-E54D-A84E-7D22F2DE3A06}"/>
              </a:ext>
            </a:extLst>
          </p:cNvPr>
          <p:cNvSpPr/>
          <p:nvPr userDrawn="1"/>
        </p:nvSpPr>
        <p:spPr>
          <a:xfrm>
            <a:off x="0" y="0"/>
            <a:ext cx="3902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Vertical Text Placeholder 11">
            <a:extLst>
              <a:ext uri="{FF2B5EF4-FFF2-40B4-BE49-F238E27FC236}">
                <a16:creationId xmlns:a16="http://schemas.microsoft.com/office/drawing/2014/main" id="{F724E10D-AC1B-4A4B-855E-5C6649BA7108}"/>
              </a:ext>
            </a:extLst>
          </p:cNvPr>
          <p:cNvSpPr>
            <a:spLocks noGrp="1"/>
          </p:cNvSpPr>
          <p:nvPr>
            <p:ph type="body" orient="vert" sz="quarter" idx="19" hasCustomPrompt="1"/>
          </p:nvPr>
        </p:nvSpPr>
        <p:spPr>
          <a:xfrm rot="10800000">
            <a:off x="0" y="0"/>
            <a:ext cx="390291" cy="6858000"/>
          </a:xfrm>
        </p:spPr>
        <p:txBody>
          <a:bodyPr vert="eaVert" anchor="ctr" anchorCtr="0">
            <a:noAutofit/>
          </a:bodyPr>
          <a:lstStyle>
            <a:lvl1pPr marL="0" indent="0" algn="ctr">
              <a:buFontTx/>
              <a:buNone/>
              <a:defRPr sz="1400" b="1" i="0" baseline="0">
                <a:solidFill>
                  <a:schemeClr val="bg1"/>
                </a:solidFill>
              </a:defRPr>
            </a:lvl1pPr>
          </a:lstStyle>
          <a:p>
            <a:pPr lvl="0"/>
            <a:r>
              <a:rPr lang="en-US" dirty="0"/>
              <a:t>Label Text</a:t>
            </a:r>
          </a:p>
        </p:txBody>
      </p:sp>
      <p:sp>
        <p:nvSpPr>
          <p:cNvPr id="23" name="Text Placeholder 12">
            <a:extLst>
              <a:ext uri="{FF2B5EF4-FFF2-40B4-BE49-F238E27FC236}">
                <a16:creationId xmlns:a16="http://schemas.microsoft.com/office/drawing/2014/main" id="{038BF04F-9334-854F-8768-AD8FFB274FA4}"/>
              </a:ext>
            </a:extLst>
          </p:cNvPr>
          <p:cNvSpPr>
            <a:spLocks noGrp="1"/>
          </p:cNvSpPr>
          <p:nvPr>
            <p:ph type="body" sz="quarter" idx="20" hasCustomPrompt="1"/>
          </p:nvPr>
        </p:nvSpPr>
        <p:spPr>
          <a:xfrm>
            <a:off x="8907463" y="3746999"/>
            <a:ext cx="2000250" cy="564131"/>
          </a:xfrm>
        </p:spPr>
        <p:txBody>
          <a:bodyPr>
            <a:normAutofit/>
          </a:bodyPr>
          <a:lstStyle>
            <a:lvl1pPr marL="0" indent="0" algn="l">
              <a:buFontTx/>
              <a:buNone/>
              <a:defRPr sz="1800" baseline="0">
                <a:solidFill>
                  <a:schemeClr val="bg2">
                    <a:lumMod val="50000"/>
                  </a:schemeClr>
                </a:solidFill>
              </a:defRPr>
            </a:lvl1pPr>
          </a:lstStyle>
          <a:p>
            <a:pPr lvl="0"/>
            <a:r>
              <a:rPr lang="en-US" dirty="0"/>
              <a:t>Sub-headline Text</a:t>
            </a:r>
          </a:p>
        </p:txBody>
      </p:sp>
      <p:sp>
        <p:nvSpPr>
          <p:cNvPr id="25" name="Text Placeholder 5">
            <a:extLst>
              <a:ext uri="{FF2B5EF4-FFF2-40B4-BE49-F238E27FC236}">
                <a16:creationId xmlns:a16="http://schemas.microsoft.com/office/drawing/2014/main" id="{2033A21C-FEDB-704B-8EE9-3A8513563E30}"/>
              </a:ext>
            </a:extLst>
          </p:cNvPr>
          <p:cNvSpPr>
            <a:spLocks noGrp="1"/>
          </p:cNvSpPr>
          <p:nvPr>
            <p:ph type="body" sz="quarter" idx="21" hasCustomPrompt="1"/>
          </p:nvPr>
        </p:nvSpPr>
        <p:spPr>
          <a:xfrm>
            <a:off x="8916407" y="4311132"/>
            <a:ext cx="2000250" cy="1385029"/>
          </a:xfrm>
        </p:spPr>
        <p:txBody>
          <a:bodyPr>
            <a:normAutofit/>
          </a:bodyPr>
          <a:lstStyle>
            <a:lvl1pPr marL="0" indent="0" algn="l">
              <a:lnSpc>
                <a:spcPct val="150000"/>
              </a:lnSpc>
              <a:buFontTx/>
              <a:buNone/>
              <a:defRPr sz="1200" i="0" baseline="0">
                <a:solidFill>
                  <a:schemeClr val="bg1">
                    <a:lumMod val="65000"/>
                  </a:schemeClr>
                </a:solidFill>
              </a:defRPr>
            </a:lvl1pPr>
          </a:lstStyle>
          <a:p>
            <a:pPr lvl="0"/>
            <a:r>
              <a:rPr lang="en-US" dirty="0"/>
              <a:t>Body text</a:t>
            </a:r>
          </a:p>
        </p:txBody>
      </p:sp>
      <p:sp>
        <p:nvSpPr>
          <p:cNvPr id="3" name="Picture Placeholder 2">
            <a:extLst>
              <a:ext uri="{FF2B5EF4-FFF2-40B4-BE49-F238E27FC236}">
                <a16:creationId xmlns:a16="http://schemas.microsoft.com/office/drawing/2014/main" id="{9FC31887-DC7B-8846-93A4-1B1D7C654BB3}"/>
              </a:ext>
            </a:extLst>
          </p:cNvPr>
          <p:cNvSpPr>
            <a:spLocks noGrp="1"/>
          </p:cNvSpPr>
          <p:nvPr>
            <p:ph type="pic" sz="quarter" idx="22"/>
          </p:nvPr>
        </p:nvSpPr>
        <p:spPr>
          <a:xfrm>
            <a:off x="5925557" y="1428750"/>
            <a:ext cx="1991306" cy="2000250"/>
          </a:xfrm>
        </p:spPr>
        <p:txBody>
          <a:bodyPr/>
          <a:lstStyle/>
          <a:p>
            <a:r>
              <a:rPr lang="en-US"/>
              <a:t>Click icon to add picture</a:t>
            </a:r>
          </a:p>
        </p:txBody>
      </p:sp>
      <p:sp>
        <p:nvSpPr>
          <p:cNvPr id="14" name="Picture Placeholder 2">
            <a:extLst>
              <a:ext uri="{FF2B5EF4-FFF2-40B4-BE49-F238E27FC236}">
                <a16:creationId xmlns:a16="http://schemas.microsoft.com/office/drawing/2014/main" id="{21A637AA-01B7-BE45-91BE-0C03A1602A6F}"/>
              </a:ext>
            </a:extLst>
          </p:cNvPr>
          <p:cNvSpPr>
            <a:spLocks noGrp="1"/>
          </p:cNvSpPr>
          <p:nvPr>
            <p:ph type="pic" sz="quarter" idx="23"/>
          </p:nvPr>
        </p:nvSpPr>
        <p:spPr>
          <a:xfrm>
            <a:off x="8911935" y="1428750"/>
            <a:ext cx="1991306" cy="2000250"/>
          </a:xfrm>
        </p:spPr>
        <p:txBody>
          <a:bodyPr/>
          <a:lstStyle/>
          <a:p>
            <a:r>
              <a:rPr lang="en-US"/>
              <a:t>Click icon to add picture</a:t>
            </a:r>
          </a:p>
        </p:txBody>
      </p:sp>
    </p:spTree>
    <p:extLst>
      <p:ext uri="{BB962C8B-B14F-4D97-AF65-F5344CB8AC3E}">
        <p14:creationId xmlns:p14="http://schemas.microsoft.com/office/powerpoint/2010/main" val="3606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pic>
        <p:nvPicPr>
          <p:cNvPr id="3" name="Picture 2" descr="Graphical user interface, text&#10;&#10;Description automatically generated with medium confidence">
            <a:extLst>
              <a:ext uri="{FF2B5EF4-FFF2-40B4-BE49-F238E27FC236}">
                <a16:creationId xmlns:a16="http://schemas.microsoft.com/office/drawing/2014/main" id="{3D95E673-162E-7046-8C1C-01F6049D7E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32060449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A3E12FCE-3297-3042-A92F-EE8EBF9C2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pic>
        <p:nvPicPr>
          <p:cNvPr id="12" name="Picture Placeholder 9" descr="A picture containing wooden, wood&#10;&#10;Description automatically generated">
            <a:extLst>
              <a:ext uri="{FF2B5EF4-FFF2-40B4-BE49-F238E27FC236}">
                <a16:creationId xmlns:a16="http://schemas.microsoft.com/office/drawing/2014/main" id="{B662F682-0B42-1E41-81A3-116A7BBC91F9}"/>
              </a:ext>
            </a:extLst>
          </p:cNvPr>
          <p:cNvPicPr>
            <a:picLocks noChangeAspect="1"/>
          </p:cNvPicPr>
          <p:nvPr userDrawn="1"/>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a:xfrm>
            <a:off x="6108700" y="638175"/>
            <a:ext cx="5105400" cy="5581650"/>
          </a:xfrm>
          <a:prstGeom prst="rect">
            <a:avLst/>
          </a:prstGeom>
        </p:spPr>
      </p:pic>
      <p:pic>
        <p:nvPicPr>
          <p:cNvPr id="13" name="Picture Placeholder 4" descr="A picture containing food, fruit, arranged, fresh&#10;&#10;Description automatically generated">
            <a:extLst>
              <a:ext uri="{FF2B5EF4-FFF2-40B4-BE49-F238E27FC236}">
                <a16:creationId xmlns:a16="http://schemas.microsoft.com/office/drawing/2014/main" id="{85EBE5E1-3979-404D-AB9E-4A07A7ABFC0E}"/>
              </a:ext>
            </a:extLst>
          </p:cNvPr>
          <p:cNvPicPr>
            <a:picLocks noChangeAspect="1"/>
          </p:cNvPicPr>
          <p:nvPr userDrawn="1"/>
        </p:nvPicPr>
        <p:blipFill>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a:off x="990600" y="638175"/>
            <a:ext cx="5105400" cy="5581650"/>
          </a:xfrm>
          <a:prstGeom prst="rect">
            <a:avLst/>
          </a:prstGeom>
        </p:spPr>
      </p:pic>
      <p:sp>
        <p:nvSpPr>
          <p:cNvPr id="14" name="Rectangle 13">
            <a:extLst>
              <a:ext uri="{FF2B5EF4-FFF2-40B4-BE49-F238E27FC236}">
                <a16:creationId xmlns:a16="http://schemas.microsoft.com/office/drawing/2014/main" id="{58F3E205-5A67-EB4B-A40A-C37A30BDB830}"/>
              </a:ext>
            </a:extLst>
          </p:cNvPr>
          <p:cNvSpPr>
            <a:spLocks noChangeArrowheads="1"/>
          </p:cNvSpPr>
          <p:nvPr userDrawn="1"/>
        </p:nvSpPr>
        <p:spPr bwMode="auto">
          <a:xfrm>
            <a:off x="4196963" y="1630223"/>
            <a:ext cx="3798074" cy="35975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5" name="Title 4">
            <a:extLst>
              <a:ext uri="{FF2B5EF4-FFF2-40B4-BE49-F238E27FC236}">
                <a16:creationId xmlns:a16="http://schemas.microsoft.com/office/drawing/2014/main" id="{C32BC5AB-B3AA-F748-8CA0-A3466BEAC4D8}"/>
              </a:ext>
            </a:extLst>
          </p:cNvPr>
          <p:cNvSpPr>
            <a:spLocks noGrp="1"/>
          </p:cNvSpPr>
          <p:nvPr>
            <p:ph type="title" hasCustomPrompt="1"/>
          </p:nvPr>
        </p:nvSpPr>
        <p:spPr>
          <a:xfrm>
            <a:off x="4480367" y="2392708"/>
            <a:ext cx="3256666" cy="1036292"/>
          </a:xfrm>
        </p:spPr>
        <p:txBody>
          <a:bodyPr anchor="b" anchorCtr="0">
            <a:normAutofit/>
          </a:bodyPr>
          <a:lstStyle>
            <a:lvl1pPr algn="ctr">
              <a:defRPr sz="3200" baseline="0">
                <a:solidFill>
                  <a:schemeClr val="bg1"/>
                </a:solidFill>
              </a:defRPr>
            </a:lvl1pPr>
          </a:lstStyle>
          <a:p>
            <a:r>
              <a:rPr lang="en-US" dirty="0"/>
              <a:t>Slide Title</a:t>
            </a:r>
          </a:p>
        </p:txBody>
      </p:sp>
      <p:sp>
        <p:nvSpPr>
          <p:cNvPr id="10" name="Text Placeholder 9">
            <a:extLst>
              <a:ext uri="{FF2B5EF4-FFF2-40B4-BE49-F238E27FC236}">
                <a16:creationId xmlns:a16="http://schemas.microsoft.com/office/drawing/2014/main" id="{2747D89B-77A7-DD4E-A102-37E4F5BE7491}"/>
              </a:ext>
            </a:extLst>
          </p:cNvPr>
          <p:cNvSpPr>
            <a:spLocks noGrp="1"/>
          </p:cNvSpPr>
          <p:nvPr>
            <p:ph type="body" sz="quarter" idx="10" hasCustomPrompt="1"/>
          </p:nvPr>
        </p:nvSpPr>
        <p:spPr>
          <a:xfrm>
            <a:off x="4479925" y="3667125"/>
            <a:ext cx="3257550" cy="1222375"/>
          </a:xfrm>
        </p:spPr>
        <p:txBody>
          <a:bodyPr>
            <a:normAutofit/>
          </a:bodyPr>
          <a:lstStyle>
            <a:lvl1pPr marL="0" indent="0" algn="ctr">
              <a:lnSpc>
                <a:spcPct val="150000"/>
              </a:lnSpc>
              <a:buFontTx/>
              <a:buNone/>
              <a:defRPr sz="14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Body text</a:t>
            </a:r>
          </a:p>
        </p:txBody>
      </p:sp>
    </p:spTree>
    <p:extLst>
      <p:ext uri="{BB962C8B-B14F-4D97-AF65-F5344CB8AC3E}">
        <p14:creationId xmlns:p14="http://schemas.microsoft.com/office/powerpoint/2010/main" val="74882541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06EF-1B3C-F846-8224-353FFED92DEB}"/>
              </a:ext>
            </a:extLst>
          </p:cNvPr>
          <p:cNvSpPr>
            <a:spLocks noGrp="1"/>
          </p:cNvSpPr>
          <p:nvPr>
            <p:ph type="ctrTitle"/>
          </p:nvPr>
        </p:nvSpPr>
        <p:spPr>
          <a:xfrm>
            <a:off x="1524000" y="1122363"/>
            <a:ext cx="9144000" cy="2387600"/>
          </a:xfrm>
        </p:spPr>
        <p:txBody>
          <a:bodyPr anchor="b"/>
          <a:lstStyle>
            <a:lvl1pPr algn="ctr">
              <a:defRPr sz="6000" b="1" i="0" baseline="0">
                <a:latin typeface="Lato" panose="020F050202020403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55C3A69-AEE9-8E4A-97B2-FE672507F261}"/>
              </a:ext>
            </a:extLst>
          </p:cNvPr>
          <p:cNvSpPr>
            <a:spLocks noGrp="1"/>
          </p:cNvSpPr>
          <p:nvPr>
            <p:ph type="subTitle" idx="1"/>
          </p:nvPr>
        </p:nvSpPr>
        <p:spPr>
          <a:xfrm>
            <a:off x="1524000" y="3602038"/>
            <a:ext cx="9144000" cy="1655762"/>
          </a:xfrm>
        </p:spPr>
        <p:txBody>
          <a:bodyPr/>
          <a:lstStyle>
            <a:lvl1pPr marL="0" indent="0" algn="ctr">
              <a:buNone/>
              <a:defRPr sz="2400" baseline="0">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480C08A-A152-854C-A554-D606490446C0}"/>
              </a:ext>
            </a:extLst>
          </p:cNvPr>
          <p:cNvSpPr>
            <a:spLocks noGrp="1"/>
          </p:cNvSpPr>
          <p:nvPr>
            <p:ph type="dt" sz="half" idx="10"/>
          </p:nvPr>
        </p:nvSpPr>
        <p:spPr>
          <a:xfrm>
            <a:off x="838200" y="6356350"/>
            <a:ext cx="2743200" cy="365125"/>
          </a:xfrm>
          <a:prstGeom prst="rect">
            <a:avLst/>
          </a:prstGeom>
        </p:spPr>
        <p:txBody>
          <a:bodyPr/>
          <a:lstStyle/>
          <a:p>
            <a:fld id="{569FF1F4-B1EE-1243-8586-F508C980E3B3}" type="datetimeFigureOut">
              <a:rPr lang="en-US" smtClean="0"/>
              <a:t>9/8/2021</a:t>
            </a:fld>
            <a:endParaRPr lang="en-US"/>
          </a:p>
        </p:txBody>
      </p:sp>
      <p:sp>
        <p:nvSpPr>
          <p:cNvPr id="5" name="Footer Placeholder 4">
            <a:extLst>
              <a:ext uri="{FF2B5EF4-FFF2-40B4-BE49-F238E27FC236}">
                <a16:creationId xmlns:a16="http://schemas.microsoft.com/office/drawing/2014/main" id="{DC37E7F0-B42E-664D-9183-C1CE806E83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5F41E0-5D5E-6446-92B6-B1720F61C98F}"/>
              </a:ext>
            </a:extLst>
          </p:cNvPr>
          <p:cNvSpPr>
            <a:spLocks noGrp="1"/>
          </p:cNvSpPr>
          <p:nvPr>
            <p:ph type="sldNum" sz="quarter" idx="12"/>
          </p:nvPr>
        </p:nvSpPr>
        <p:spPr>
          <a:xfrm>
            <a:off x="8610600" y="6356350"/>
            <a:ext cx="2743200" cy="365125"/>
          </a:xfrm>
          <a:prstGeom prst="rect">
            <a:avLst/>
          </a:prstGeom>
        </p:spPr>
        <p:txBody>
          <a:bodyPr/>
          <a:lstStyle/>
          <a:p>
            <a:fld id="{3B9D7E5D-18AF-9C4A-9EA5-C572A21B22D8}" type="slidenum">
              <a:rPr lang="en-US" smtClean="0"/>
              <a:t>‹#›</a:t>
            </a:fld>
            <a:endParaRPr lang="en-US"/>
          </a:p>
        </p:txBody>
      </p:sp>
    </p:spTree>
    <p:extLst>
      <p:ext uri="{BB962C8B-B14F-4D97-AF65-F5344CB8AC3E}">
        <p14:creationId xmlns:p14="http://schemas.microsoft.com/office/powerpoint/2010/main" val="13089500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58FC-4BE4-E443-8807-8170A352BB30}"/>
              </a:ext>
            </a:extLst>
          </p:cNvPr>
          <p:cNvSpPr>
            <a:spLocks noGrp="1"/>
          </p:cNvSpPr>
          <p:nvPr>
            <p:ph type="title"/>
          </p:nvPr>
        </p:nvSpPr>
        <p:spPr/>
        <p:txBody>
          <a:bodyPr/>
          <a:lstStyle>
            <a:lvl1pPr>
              <a:defRPr b="1" i="0" baseline="0">
                <a:latin typeface="Lato"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48F653F-A192-8D42-8A2B-78DE948F014E}"/>
              </a:ext>
            </a:extLst>
          </p:cNvPr>
          <p:cNvSpPr>
            <a:spLocks noGrp="1"/>
          </p:cNvSpPr>
          <p:nvPr>
            <p:ph idx="1"/>
          </p:nvPr>
        </p:nvSpPr>
        <p:spPr/>
        <p:txBody>
          <a:bodyPr/>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68A78D4-364F-FF4D-A398-32565C44010D}"/>
              </a:ext>
            </a:extLst>
          </p:cNvPr>
          <p:cNvSpPr>
            <a:spLocks noGrp="1"/>
          </p:cNvSpPr>
          <p:nvPr>
            <p:ph type="dt" sz="half" idx="10"/>
          </p:nvPr>
        </p:nvSpPr>
        <p:spPr>
          <a:xfrm>
            <a:off x="838200" y="6356350"/>
            <a:ext cx="2743200" cy="365125"/>
          </a:xfrm>
          <a:prstGeom prst="rect">
            <a:avLst/>
          </a:prstGeom>
        </p:spPr>
        <p:txBody>
          <a:bodyPr/>
          <a:lstStyle/>
          <a:p>
            <a:fld id="{569FF1F4-B1EE-1243-8586-F508C980E3B3}" type="datetimeFigureOut">
              <a:rPr lang="en-US" smtClean="0"/>
              <a:t>9/8/2021</a:t>
            </a:fld>
            <a:endParaRPr lang="en-US"/>
          </a:p>
        </p:txBody>
      </p:sp>
      <p:sp>
        <p:nvSpPr>
          <p:cNvPr id="5" name="Footer Placeholder 4">
            <a:extLst>
              <a:ext uri="{FF2B5EF4-FFF2-40B4-BE49-F238E27FC236}">
                <a16:creationId xmlns:a16="http://schemas.microsoft.com/office/drawing/2014/main" id="{C9DCB022-4535-C647-83B7-4A9AFF301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3B6760-8EB7-2A47-BABD-D30C529F9272}"/>
              </a:ext>
            </a:extLst>
          </p:cNvPr>
          <p:cNvSpPr>
            <a:spLocks noGrp="1"/>
          </p:cNvSpPr>
          <p:nvPr>
            <p:ph type="sldNum" sz="quarter" idx="12"/>
          </p:nvPr>
        </p:nvSpPr>
        <p:spPr>
          <a:xfrm>
            <a:off x="8610600" y="6356350"/>
            <a:ext cx="2743200" cy="365125"/>
          </a:xfrm>
          <a:prstGeom prst="rect">
            <a:avLst/>
          </a:prstGeom>
        </p:spPr>
        <p:txBody>
          <a:bodyPr/>
          <a:lstStyle/>
          <a:p>
            <a:fld id="{3B9D7E5D-18AF-9C4A-9EA5-C572A21B22D8}" type="slidenum">
              <a:rPr lang="en-US" smtClean="0"/>
              <a:t>‹#›</a:t>
            </a:fld>
            <a:endParaRPr lang="en-US"/>
          </a:p>
        </p:txBody>
      </p:sp>
    </p:spTree>
    <p:extLst>
      <p:ext uri="{BB962C8B-B14F-4D97-AF65-F5344CB8AC3E}">
        <p14:creationId xmlns:p14="http://schemas.microsoft.com/office/powerpoint/2010/main" val="32152259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60BF-7C78-3D49-A2DB-D342BB6FEB1D}"/>
              </a:ext>
            </a:extLst>
          </p:cNvPr>
          <p:cNvSpPr>
            <a:spLocks noGrp="1"/>
          </p:cNvSpPr>
          <p:nvPr>
            <p:ph type="title"/>
          </p:nvPr>
        </p:nvSpPr>
        <p:spPr>
          <a:xfrm>
            <a:off x="831850" y="1709738"/>
            <a:ext cx="10515600" cy="2852737"/>
          </a:xfrm>
        </p:spPr>
        <p:txBody>
          <a:bodyPr anchor="b"/>
          <a:lstStyle>
            <a:lvl1pPr>
              <a:defRPr sz="6000" b="1" i="0" baseline="0">
                <a:latin typeface="Lato" panose="020F050202020403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E6E62A4-1FBE-EF49-B0AD-72204F520FBC}"/>
              </a:ext>
            </a:extLst>
          </p:cNvPr>
          <p:cNvSpPr>
            <a:spLocks noGrp="1"/>
          </p:cNvSpPr>
          <p:nvPr>
            <p:ph type="body" idx="1"/>
          </p:nvPr>
        </p:nvSpPr>
        <p:spPr>
          <a:xfrm>
            <a:off x="831850" y="4589463"/>
            <a:ext cx="10515600" cy="1500187"/>
          </a:xfrm>
        </p:spPr>
        <p:txBody>
          <a:bodyPr/>
          <a:lstStyle>
            <a:lvl1pPr marL="0" indent="0">
              <a:buNone/>
              <a:defRPr sz="2400" baseline="0">
                <a:solidFill>
                  <a:schemeClr val="bg2">
                    <a:lumMod val="50000"/>
                  </a:schemeClr>
                </a:solidFill>
                <a:latin typeface="Lato" panose="020F05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4BA7553-0086-D445-9C74-55D6089FFDD1}"/>
              </a:ext>
            </a:extLst>
          </p:cNvPr>
          <p:cNvSpPr>
            <a:spLocks noGrp="1"/>
          </p:cNvSpPr>
          <p:nvPr>
            <p:ph type="dt" sz="half" idx="10"/>
          </p:nvPr>
        </p:nvSpPr>
        <p:spPr>
          <a:xfrm>
            <a:off x="838200" y="6356350"/>
            <a:ext cx="2743200" cy="365125"/>
          </a:xfrm>
          <a:prstGeom prst="rect">
            <a:avLst/>
          </a:prstGeom>
        </p:spPr>
        <p:txBody>
          <a:bodyPr/>
          <a:lstStyle/>
          <a:p>
            <a:fld id="{569FF1F4-B1EE-1243-8586-F508C980E3B3}" type="datetimeFigureOut">
              <a:rPr lang="en-US" smtClean="0"/>
              <a:t>9/8/2021</a:t>
            </a:fld>
            <a:endParaRPr lang="en-US"/>
          </a:p>
        </p:txBody>
      </p:sp>
      <p:sp>
        <p:nvSpPr>
          <p:cNvPr id="5" name="Footer Placeholder 4">
            <a:extLst>
              <a:ext uri="{FF2B5EF4-FFF2-40B4-BE49-F238E27FC236}">
                <a16:creationId xmlns:a16="http://schemas.microsoft.com/office/drawing/2014/main" id="{DA4DA579-8FFE-A94E-ADDF-D2C02982A5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5D241C-F25F-3245-8164-3B5BEF77A986}"/>
              </a:ext>
            </a:extLst>
          </p:cNvPr>
          <p:cNvSpPr>
            <a:spLocks noGrp="1"/>
          </p:cNvSpPr>
          <p:nvPr>
            <p:ph type="sldNum" sz="quarter" idx="12"/>
          </p:nvPr>
        </p:nvSpPr>
        <p:spPr>
          <a:xfrm>
            <a:off x="8610600" y="6356350"/>
            <a:ext cx="2743200" cy="365125"/>
          </a:xfrm>
          <a:prstGeom prst="rect">
            <a:avLst/>
          </a:prstGeom>
        </p:spPr>
        <p:txBody>
          <a:bodyPr/>
          <a:lstStyle/>
          <a:p>
            <a:fld id="{3B9D7E5D-18AF-9C4A-9EA5-C572A21B22D8}" type="slidenum">
              <a:rPr lang="en-US" smtClean="0"/>
              <a:t>‹#›</a:t>
            </a:fld>
            <a:endParaRPr lang="en-US"/>
          </a:p>
        </p:txBody>
      </p:sp>
    </p:spTree>
    <p:extLst>
      <p:ext uri="{BB962C8B-B14F-4D97-AF65-F5344CB8AC3E}">
        <p14:creationId xmlns:p14="http://schemas.microsoft.com/office/powerpoint/2010/main" val="34384629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6BEC-F26E-D64C-A174-0B5CE484121C}"/>
              </a:ext>
            </a:extLst>
          </p:cNvPr>
          <p:cNvSpPr>
            <a:spLocks noGrp="1"/>
          </p:cNvSpPr>
          <p:nvPr>
            <p:ph type="title"/>
          </p:nvPr>
        </p:nvSpPr>
        <p:spPr/>
        <p:txBody>
          <a:bodyPr/>
          <a:lstStyle>
            <a:lvl1pPr>
              <a:defRPr b="1" i="0" baseline="0">
                <a:latin typeface="Lato"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561DC8C-C868-FD4E-810D-607B8C0C2C63}"/>
              </a:ext>
            </a:extLst>
          </p:cNvPr>
          <p:cNvSpPr>
            <a:spLocks noGrp="1"/>
          </p:cNvSpPr>
          <p:nvPr>
            <p:ph sz="half" idx="1"/>
          </p:nvPr>
        </p:nvSpPr>
        <p:spPr>
          <a:xfrm>
            <a:off x="838200" y="1825625"/>
            <a:ext cx="5181600" cy="4351338"/>
          </a:xfrm>
        </p:spPr>
        <p:txBody>
          <a:bodyPr/>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E70AEA1-4A78-1F4F-9A30-9818B3605F31}"/>
              </a:ext>
            </a:extLst>
          </p:cNvPr>
          <p:cNvSpPr>
            <a:spLocks noGrp="1"/>
          </p:cNvSpPr>
          <p:nvPr>
            <p:ph sz="half" idx="2"/>
          </p:nvPr>
        </p:nvSpPr>
        <p:spPr>
          <a:xfrm>
            <a:off x="6172200" y="1825625"/>
            <a:ext cx="5181600" cy="4351338"/>
          </a:xfrm>
        </p:spPr>
        <p:txBody>
          <a:bodyPr/>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020981A-790E-984B-89FC-8DD56227AF6A}"/>
              </a:ext>
            </a:extLst>
          </p:cNvPr>
          <p:cNvSpPr>
            <a:spLocks noGrp="1"/>
          </p:cNvSpPr>
          <p:nvPr>
            <p:ph type="dt" sz="half" idx="10"/>
          </p:nvPr>
        </p:nvSpPr>
        <p:spPr>
          <a:xfrm>
            <a:off x="838200" y="6356350"/>
            <a:ext cx="2743200" cy="365125"/>
          </a:xfrm>
          <a:prstGeom prst="rect">
            <a:avLst/>
          </a:prstGeom>
        </p:spPr>
        <p:txBody>
          <a:bodyPr/>
          <a:lstStyle/>
          <a:p>
            <a:fld id="{569FF1F4-B1EE-1243-8586-F508C980E3B3}" type="datetimeFigureOut">
              <a:rPr lang="en-US" smtClean="0"/>
              <a:t>9/8/2021</a:t>
            </a:fld>
            <a:endParaRPr lang="en-US"/>
          </a:p>
        </p:txBody>
      </p:sp>
      <p:sp>
        <p:nvSpPr>
          <p:cNvPr id="6" name="Footer Placeholder 5">
            <a:extLst>
              <a:ext uri="{FF2B5EF4-FFF2-40B4-BE49-F238E27FC236}">
                <a16:creationId xmlns:a16="http://schemas.microsoft.com/office/drawing/2014/main" id="{22F6BF92-EA23-B749-9544-5DA947653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33A2AC1-1094-494D-9369-EF9932F15C5B}"/>
              </a:ext>
            </a:extLst>
          </p:cNvPr>
          <p:cNvSpPr>
            <a:spLocks noGrp="1"/>
          </p:cNvSpPr>
          <p:nvPr>
            <p:ph type="sldNum" sz="quarter" idx="12"/>
          </p:nvPr>
        </p:nvSpPr>
        <p:spPr>
          <a:xfrm>
            <a:off x="8610600" y="6356350"/>
            <a:ext cx="2743200" cy="365125"/>
          </a:xfrm>
          <a:prstGeom prst="rect">
            <a:avLst/>
          </a:prstGeom>
        </p:spPr>
        <p:txBody>
          <a:bodyPr/>
          <a:lstStyle/>
          <a:p>
            <a:fld id="{3B9D7E5D-18AF-9C4A-9EA5-C572A21B22D8}" type="slidenum">
              <a:rPr lang="en-US" smtClean="0"/>
              <a:t>‹#›</a:t>
            </a:fld>
            <a:endParaRPr lang="en-US"/>
          </a:p>
        </p:txBody>
      </p:sp>
    </p:spTree>
    <p:extLst>
      <p:ext uri="{BB962C8B-B14F-4D97-AF65-F5344CB8AC3E}">
        <p14:creationId xmlns:p14="http://schemas.microsoft.com/office/powerpoint/2010/main" val="35612860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0D3C-8FC6-8648-A715-D7B9CA430169}"/>
              </a:ext>
            </a:extLst>
          </p:cNvPr>
          <p:cNvSpPr>
            <a:spLocks noGrp="1"/>
          </p:cNvSpPr>
          <p:nvPr>
            <p:ph type="title"/>
          </p:nvPr>
        </p:nvSpPr>
        <p:spPr>
          <a:xfrm>
            <a:off x="839788" y="365125"/>
            <a:ext cx="10515600" cy="1325563"/>
          </a:xfrm>
        </p:spPr>
        <p:txBody>
          <a:bodyPr/>
          <a:lstStyle>
            <a:lvl1pPr>
              <a:defRPr b="1" i="0" baseline="0">
                <a:latin typeface="Lato" panose="020F050202020403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4916440-602B-7841-BC47-A9722044914D}"/>
              </a:ext>
            </a:extLst>
          </p:cNvPr>
          <p:cNvSpPr>
            <a:spLocks noGrp="1"/>
          </p:cNvSpPr>
          <p:nvPr>
            <p:ph type="body" idx="1"/>
          </p:nvPr>
        </p:nvSpPr>
        <p:spPr>
          <a:xfrm>
            <a:off x="839788" y="1681163"/>
            <a:ext cx="5157787" cy="823912"/>
          </a:xfrm>
        </p:spPr>
        <p:txBody>
          <a:bodyPr anchor="b"/>
          <a:lstStyle>
            <a:lvl1pPr marL="0" indent="0">
              <a:buNone/>
              <a:defRPr sz="2400" b="0" i="0" baseline="0">
                <a:solidFill>
                  <a:schemeClr val="bg2">
                    <a:lumMod val="50000"/>
                  </a:schemeClr>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B490AD-8EF7-FD43-9992-82FD6EFDE220}"/>
              </a:ext>
            </a:extLst>
          </p:cNvPr>
          <p:cNvSpPr>
            <a:spLocks noGrp="1"/>
          </p:cNvSpPr>
          <p:nvPr>
            <p:ph sz="half" idx="2"/>
          </p:nvPr>
        </p:nvSpPr>
        <p:spPr>
          <a:xfrm>
            <a:off x="839788" y="2505075"/>
            <a:ext cx="5157787" cy="3684588"/>
          </a:xfrm>
        </p:spPr>
        <p:txBody>
          <a:bodyPr/>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11B2874-A894-1C44-B96D-D14BA5A95E36}"/>
              </a:ext>
            </a:extLst>
          </p:cNvPr>
          <p:cNvSpPr>
            <a:spLocks noGrp="1"/>
          </p:cNvSpPr>
          <p:nvPr>
            <p:ph type="body" sz="quarter" idx="3"/>
          </p:nvPr>
        </p:nvSpPr>
        <p:spPr>
          <a:xfrm>
            <a:off x="6172200" y="1681163"/>
            <a:ext cx="5183188" cy="823912"/>
          </a:xfrm>
        </p:spPr>
        <p:txBody>
          <a:bodyPr anchor="b"/>
          <a:lstStyle>
            <a:lvl1pPr marL="0" indent="0">
              <a:buNone/>
              <a:defRPr sz="2400" b="0" i="0" baseline="0">
                <a:solidFill>
                  <a:schemeClr val="bg2">
                    <a:lumMod val="50000"/>
                  </a:schemeClr>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0E6CEE3-779E-884F-B087-E07C04F038F1}"/>
              </a:ext>
            </a:extLst>
          </p:cNvPr>
          <p:cNvSpPr>
            <a:spLocks noGrp="1"/>
          </p:cNvSpPr>
          <p:nvPr>
            <p:ph sz="quarter" idx="4"/>
          </p:nvPr>
        </p:nvSpPr>
        <p:spPr>
          <a:xfrm>
            <a:off x="6172200" y="2505075"/>
            <a:ext cx="5183188" cy="3684588"/>
          </a:xfrm>
        </p:spPr>
        <p:txBody>
          <a:bodyPr/>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922A3E9-EB2A-D84E-8969-42780F3F204B}"/>
              </a:ext>
            </a:extLst>
          </p:cNvPr>
          <p:cNvSpPr>
            <a:spLocks noGrp="1"/>
          </p:cNvSpPr>
          <p:nvPr>
            <p:ph type="dt" sz="half" idx="10"/>
          </p:nvPr>
        </p:nvSpPr>
        <p:spPr>
          <a:xfrm>
            <a:off x="838200" y="6356350"/>
            <a:ext cx="2743200" cy="365125"/>
          </a:xfrm>
          <a:prstGeom prst="rect">
            <a:avLst/>
          </a:prstGeom>
        </p:spPr>
        <p:txBody>
          <a:bodyPr/>
          <a:lstStyle/>
          <a:p>
            <a:fld id="{569FF1F4-B1EE-1243-8586-F508C980E3B3}" type="datetimeFigureOut">
              <a:rPr lang="en-US" smtClean="0"/>
              <a:t>9/8/2021</a:t>
            </a:fld>
            <a:endParaRPr lang="en-US"/>
          </a:p>
        </p:txBody>
      </p:sp>
      <p:sp>
        <p:nvSpPr>
          <p:cNvPr id="8" name="Footer Placeholder 7">
            <a:extLst>
              <a:ext uri="{FF2B5EF4-FFF2-40B4-BE49-F238E27FC236}">
                <a16:creationId xmlns:a16="http://schemas.microsoft.com/office/drawing/2014/main" id="{5A97948F-A3B5-7747-8F49-00AC897EF6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C732E9-5E2F-E245-92B1-A82EEBA21239}"/>
              </a:ext>
            </a:extLst>
          </p:cNvPr>
          <p:cNvSpPr>
            <a:spLocks noGrp="1"/>
          </p:cNvSpPr>
          <p:nvPr>
            <p:ph type="sldNum" sz="quarter" idx="12"/>
          </p:nvPr>
        </p:nvSpPr>
        <p:spPr>
          <a:xfrm>
            <a:off x="8610600" y="6356350"/>
            <a:ext cx="2743200" cy="365125"/>
          </a:xfrm>
          <a:prstGeom prst="rect">
            <a:avLst/>
          </a:prstGeom>
        </p:spPr>
        <p:txBody>
          <a:bodyPr/>
          <a:lstStyle/>
          <a:p>
            <a:fld id="{3B9D7E5D-18AF-9C4A-9EA5-C572A21B22D8}" type="slidenum">
              <a:rPr lang="en-US" smtClean="0"/>
              <a:t>‹#›</a:t>
            </a:fld>
            <a:endParaRPr lang="en-US"/>
          </a:p>
        </p:txBody>
      </p:sp>
    </p:spTree>
    <p:extLst>
      <p:ext uri="{BB962C8B-B14F-4D97-AF65-F5344CB8AC3E}">
        <p14:creationId xmlns:p14="http://schemas.microsoft.com/office/powerpoint/2010/main" val="32710706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A159-06D3-4D41-8547-48E1EFA61A56}"/>
              </a:ext>
            </a:extLst>
          </p:cNvPr>
          <p:cNvSpPr>
            <a:spLocks noGrp="1"/>
          </p:cNvSpPr>
          <p:nvPr>
            <p:ph type="title"/>
          </p:nvPr>
        </p:nvSpPr>
        <p:spPr/>
        <p:txBody>
          <a:bodyPr/>
          <a:lstStyle>
            <a:lvl1pPr>
              <a:defRPr b="1" i="0" baseline="0">
                <a:latin typeface="Lato" panose="020F050202020403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FF20DFC4-EDBF-EE47-B02A-E3B981B78A18}"/>
              </a:ext>
            </a:extLst>
          </p:cNvPr>
          <p:cNvSpPr>
            <a:spLocks noGrp="1"/>
          </p:cNvSpPr>
          <p:nvPr>
            <p:ph type="dt" sz="half" idx="10"/>
          </p:nvPr>
        </p:nvSpPr>
        <p:spPr>
          <a:xfrm>
            <a:off x="838200" y="6356350"/>
            <a:ext cx="2743200" cy="365125"/>
          </a:xfrm>
          <a:prstGeom prst="rect">
            <a:avLst/>
          </a:prstGeom>
        </p:spPr>
        <p:txBody>
          <a:bodyPr/>
          <a:lstStyle/>
          <a:p>
            <a:fld id="{569FF1F4-B1EE-1243-8586-F508C980E3B3}" type="datetimeFigureOut">
              <a:rPr lang="en-US" smtClean="0"/>
              <a:t>9/8/2021</a:t>
            </a:fld>
            <a:endParaRPr lang="en-US"/>
          </a:p>
        </p:txBody>
      </p:sp>
      <p:sp>
        <p:nvSpPr>
          <p:cNvPr id="4" name="Footer Placeholder 3">
            <a:extLst>
              <a:ext uri="{FF2B5EF4-FFF2-40B4-BE49-F238E27FC236}">
                <a16:creationId xmlns:a16="http://schemas.microsoft.com/office/drawing/2014/main" id="{7A6E5EA8-2A05-7346-979B-5FD202FD13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D62C130-427B-2C4F-9910-341D03E6A7D8}"/>
              </a:ext>
            </a:extLst>
          </p:cNvPr>
          <p:cNvSpPr>
            <a:spLocks noGrp="1"/>
          </p:cNvSpPr>
          <p:nvPr>
            <p:ph type="sldNum" sz="quarter" idx="12"/>
          </p:nvPr>
        </p:nvSpPr>
        <p:spPr>
          <a:xfrm>
            <a:off x="8610600" y="6356350"/>
            <a:ext cx="2743200" cy="365125"/>
          </a:xfrm>
          <a:prstGeom prst="rect">
            <a:avLst/>
          </a:prstGeom>
        </p:spPr>
        <p:txBody>
          <a:bodyPr/>
          <a:lstStyle/>
          <a:p>
            <a:fld id="{3B9D7E5D-18AF-9C4A-9EA5-C572A21B22D8}" type="slidenum">
              <a:rPr lang="en-US" smtClean="0"/>
              <a:t>‹#›</a:t>
            </a:fld>
            <a:endParaRPr lang="en-US"/>
          </a:p>
        </p:txBody>
      </p:sp>
    </p:spTree>
    <p:extLst>
      <p:ext uri="{BB962C8B-B14F-4D97-AF65-F5344CB8AC3E}">
        <p14:creationId xmlns:p14="http://schemas.microsoft.com/office/powerpoint/2010/main" val="6921773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Graphical user interface, text&#10;&#10;Description automatically generated with medium confidence">
            <a:extLst>
              <a:ext uri="{FF2B5EF4-FFF2-40B4-BE49-F238E27FC236}">
                <a16:creationId xmlns:a16="http://schemas.microsoft.com/office/drawing/2014/main" id="{59BC8711-82F3-174D-B7BA-9EDBD4939F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13261842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0F65-D3A6-F446-96A2-670DC14382EB}"/>
              </a:ext>
            </a:extLst>
          </p:cNvPr>
          <p:cNvSpPr>
            <a:spLocks noGrp="1"/>
          </p:cNvSpPr>
          <p:nvPr>
            <p:ph type="title"/>
          </p:nvPr>
        </p:nvSpPr>
        <p:spPr>
          <a:xfrm>
            <a:off x="839788" y="457200"/>
            <a:ext cx="3932237" cy="1600200"/>
          </a:xfrm>
        </p:spPr>
        <p:txBody>
          <a:bodyPr anchor="b"/>
          <a:lstStyle>
            <a:lvl1pPr>
              <a:defRPr sz="3200" baseline="0">
                <a:latin typeface="Lato"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36DC6D2-7AEF-7541-8F1F-50FFCC6C72A0}"/>
              </a:ext>
            </a:extLst>
          </p:cNvPr>
          <p:cNvSpPr>
            <a:spLocks noGrp="1"/>
          </p:cNvSpPr>
          <p:nvPr>
            <p:ph idx="1"/>
          </p:nvPr>
        </p:nvSpPr>
        <p:spPr>
          <a:xfrm>
            <a:off x="5183188" y="987425"/>
            <a:ext cx="6172200" cy="4873625"/>
          </a:xfrm>
        </p:spPr>
        <p:txBody>
          <a:bodyPr/>
          <a:lstStyle>
            <a:lvl1pPr>
              <a:defRPr sz="3200" baseline="0">
                <a:latin typeface="Lato" panose="020F0502020204030203" pitchFamily="34" charset="0"/>
              </a:defRPr>
            </a:lvl1pPr>
            <a:lvl2pPr>
              <a:defRPr sz="2800" baseline="0">
                <a:latin typeface="Lato" panose="020F0502020204030203" pitchFamily="34" charset="0"/>
              </a:defRPr>
            </a:lvl2pPr>
            <a:lvl3pPr>
              <a:defRPr sz="2400" baseline="0">
                <a:latin typeface="Lato" panose="020F0502020204030203" pitchFamily="34" charset="0"/>
              </a:defRPr>
            </a:lvl3pPr>
            <a:lvl4pPr>
              <a:defRPr sz="2000" baseline="0">
                <a:latin typeface="Lato" panose="020F0502020204030203" pitchFamily="34" charset="0"/>
              </a:defRPr>
            </a:lvl4pPr>
            <a:lvl5pPr>
              <a:defRPr sz="2000" baseline="0">
                <a:latin typeface="Lato" panose="020F050202020403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440D24A-8021-D748-ACC2-54743E7A2D15}"/>
              </a:ext>
            </a:extLst>
          </p:cNvPr>
          <p:cNvSpPr>
            <a:spLocks noGrp="1"/>
          </p:cNvSpPr>
          <p:nvPr>
            <p:ph type="body" sz="half" idx="2"/>
          </p:nvPr>
        </p:nvSpPr>
        <p:spPr>
          <a:xfrm>
            <a:off x="839788" y="2057400"/>
            <a:ext cx="3932237" cy="3811588"/>
          </a:xfrm>
        </p:spPr>
        <p:txBody>
          <a:bodyPr/>
          <a:lstStyle>
            <a:lvl1pPr marL="0" indent="0">
              <a:buNone/>
              <a:defRPr sz="1600" baseline="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4D00DBE-9923-124B-B3C4-DE450082F12E}"/>
              </a:ext>
            </a:extLst>
          </p:cNvPr>
          <p:cNvSpPr>
            <a:spLocks noGrp="1"/>
          </p:cNvSpPr>
          <p:nvPr>
            <p:ph type="dt" sz="half" idx="10"/>
          </p:nvPr>
        </p:nvSpPr>
        <p:spPr>
          <a:xfrm>
            <a:off x="838200" y="6356350"/>
            <a:ext cx="2743200" cy="365125"/>
          </a:xfrm>
          <a:prstGeom prst="rect">
            <a:avLst/>
          </a:prstGeom>
        </p:spPr>
        <p:txBody>
          <a:bodyPr/>
          <a:lstStyle/>
          <a:p>
            <a:fld id="{569FF1F4-B1EE-1243-8586-F508C980E3B3}" type="datetimeFigureOut">
              <a:rPr lang="en-US" smtClean="0"/>
              <a:t>9/8/2021</a:t>
            </a:fld>
            <a:endParaRPr lang="en-US"/>
          </a:p>
        </p:txBody>
      </p:sp>
      <p:sp>
        <p:nvSpPr>
          <p:cNvPr id="6" name="Footer Placeholder 5">
            <a:extLst>
              <a:ext uri="{FF2B5EF4-FFF2-40B4-BE49-F238E27FC236}">
                <a16:creationId xmlns:a16="http://schemas.microsoft.com/office/drawing/2014/main" id="{74EC158A-174F-F54B-A702-A347AB3404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ACC49D-BFB9-7F42-A6C1-3E63AEAF12DE}"/>
              </a:ext>
            </a:extLst>
          </p:cNvPr>
          <p:cNvSpPr>
            <a:spLocks noGrp="1"/>
          </p:cNvSpPr>
          <p:nvPr>
            <p:ph type="sldNum" sz="quarter" idx="12"/>
          </p:nvPr>
        </p:nvSpPr>
        <p:spPr>
          <a:xfrm>
            <a:off x="8610600" y="6356350"/>
            <a:ext cx="2743200" cy="365125"/>
          </a:xfrm>
          <a:prstGeom prst="rect">
            <a:avLst/>
          </a:prstGeom>
        </p:spPr>
        <p:txBody>
          <a:bodyPr/>
          <a:lstStyle/>
          <a:p>
            <a:fld id="{3B9D7E5D-18AF-9C4A-9EA5-C572A21B22D8}" type="slidenum">
              <a:rPr lang="en-US" smtClean="0"/>
              <a:t>‹#›</a:t>
            </a:fld>
            <a:endParaRPr lang="en-US"/>
          </a:p>
        </p:txBody>
      </p:sp>
    </p:spTree>
    <p:extLst>
      <p:ext uri="{BB962C8B-B14F-4D97-AF65-F5344CB8AC3E}">
        <p14:creationId xmlns:p14="http://schemas.microsoft.com/office/powerpoint/2010/main" val="32872618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8DA8-B2F5-A044-BDB2-E9C7ACFADBCC}"/>
              </a:ext>
            </a:extLst>
          </p:cNvPr>
          <p:cNvSpPr>
            <a:spLocks noGrp="1"/>
          </p:cNvSpPr>
          <p:nvPr>
            <p:ph type="title"/>
          </p:nvPr>
        </p:nvSpPr>
        <p:spPr>
          <a:xfrm>
            <a:off x="839788" y="457200"/>
            <a:ext cx="3932237" cy="1600200"/>
          </a:xfrm>
        </p:spPr>
        <p:txBody>
          <a:bodyPr anchor="b"/>
          <a:lstStyle>
            <a:lvl1pPr>
              <a:defRPr sz="3200" baseline="0">
                <a:latin typeface="Lato" panose="020F0502020204030203"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998C4FAC-9951-DF4A-BB6D-EAA46828C1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735327-666D-C44A-86A7-D1D3EF93C3FD}"/>
              </a:ext>
            </a:extLst>
          </p:cNvPr>
          <p:cNvSpPr>
            <a:spLocks noGrp="1"/>
          </p:cNvSpPr>
          <p:nvPr>
            <p:ph type="body" sz="half" idx="2"/>
          </p:nvPr>
        </p:nvSpPr>
        <p:spPr>
          <a:xfrm>
            <a:off x="839788" y="2057400"/>
            <a:ext cx="3932237" cy="3811588"/>
          </a:xfrm>
        </p:spPr>
        <p:txBody>
          <a:bodyPr/>
          <a:lstStyle>
            <a:lvl1pPr marL="0" indent="0">
              <a:buNone/>
              <a:defRPr sz="1600" baseline="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8A48046-7414-E34A-B553-316E5175C95B}"/>
              </a:ext>
            </a:extLst>
          </p:cNvPr>
          <p:cNvSpPr>
            <a:spLocks noGrp="1"/>
          </p:cNvSpPr>
          <p:nvPr>
            <p:ph type="dt" sz="half" idx="10"/>
          </p:nvPr>
        </p:nvSpPr>
        <p:spPr>
          <a:xfrm>
            <a:off x="838200" y="6356350"/>
            <a:ext cx="2743200" cy="365125"/>
          </a:xfrm>
          <a:prstGeom prst="rect">
            <a:avLst/>
          </a:prstGeom>
        </p:spPr>
        <p:txBody>
          <a:bodyPr/>
          <a:lstStyle/>
          <a:p>
            <a:fld id="{569FF1F4-B1EE-1243-8586-F508C980E3B3}" type="datetimeFigureOut">
              <a:rPr lang="en-US" smtClean="0"/>
              <a:t>9/8/2021</a:t>
            </a:fld>
            <a:endParaRPr lang="en-US"/>
          </a:p>
        </p:txBody>
      </p:sp>
      <p:sp>
        <p:nvSpPr>
          <p:cNvPr id="6" name="Footer Placeholder 5">
            <a:extLst>
              <a:ext uri="{FF2B5EF4-FFF2-40B4-BE49-F238E27FC236}">
                <a16:creationId xmlns:a16="http://schemas.microsoft.com/office/drawing/2014/main" id="{5A751379-696E-644F-BB52-FF95493717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3E574C3-B2C4-4F41-8319-F89DC16D0D45}"/>
              </a:ext>
            </a:extLst>
          </p:cNvPr>
          <p:cNvSpPr>
            <a:spLocks noGrp="1"/>
          </p:cNvSpPr>
          <p:nvPr>
            <p:ph type="sldNum" sz="quarter" idx="12"/>
          </p:nvPr>
        </p:nvSpPr>
        <p:spPr>
          <a:xfrm>
            <a:off x="8610600" y="6356350"/>
            <a:ext cx="2743200" cy="365125"/>
          </a:xfrm>
          <a:prstGeom prst="rect">
            <a:avLst/>
          </a:prstGeom>
        </p:spPr>
        <p:txBody>
          <a:bodyPr/>
          <a:lstStyle/>
          <a:p>
            <a:fld id="{3B9D7E5D-18AF-9C4A-9EA5-C572A21B22D8}" type="slidenum">
              <a:rPr lang="en-US" smtClean="0"/>
              <a:t>‹#›</a:t>
            </a:fld>
            <a:endParaRPr lang="en-US"/>
          </a:p>
        </p:txBody>
      </p:sp>
    </p:spTree>
    <p:extLst>
      <p:ext uri="{BB962C8B-B14F-4D97-AF65-F5344CB8AC3E}">
        <p14:creationId xmlns:p14="http://schemas.microsoft.com/office/powerpoint/2010/main" val="901843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descr="A picture containing person, indoor, standing, group&#10;&#10;Description automatically generated">
            <a:extLst>
              <a:ext uri="{FF2B5EF4-FFF2-40B4-BE49-F238E27FC236}">
                <a16:creationId xmlns:a16="http://schemas.microsoft.com/office/drawing/2014/main" id="{C7718327-6BEA-FC49-929D-6C93176540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0560" y="638175"/>
            <a:ext cx="5486400" cy="5557040"/>
          </a:xfrm>
          <a:prstGeom prst="rect">
            <a:avLst/>
          </a:prstGeom>
        </p:spPr>
      </p:pic>
      <p:pic>
        <p:nvPicPr>
          <p:cNvPr id="4" name="Picture 3" descr="Graphical user interface, text&#10;&#10;Description automatically generated with medium confidence">
            <a:extLst>
              <a:ext uri="{FF2B5EF4-FFF2-40B4-BE49-F238E27FC236}">
                <a16:creationId xmlns:a16="http://schemas.microsoft.com/office/drawing/2014/main" id="{A3E12FCE-3297-3042-A92F-EE8EBF9C20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pic>
        <p:nvPicPr>
          <p:cNvPr id="12" name="Picture Placeholder 9">
            <a:extLst>
              <a:ext uri="{FF2B5EF4-FFF2-40B4-BE49-F238E27FC236}">
                <a16:creationId xmlns:a16="http://schemas.microsoft.com/office/drawing/2014/main" id="{B662F682-0B42-1E41-81A3-116A7BBC91F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82"/>
          <a:stretch/>
        </p:blipFill>
        <p:spPr>
          <a:xfrm>
            <a:off x="6126480" y="638175"/>
            <a:ext cx="5394960" cy="5558945"/>
          </a:xfrm>
          <a:prstGeom prst="rect">
            <a:avLst/>
          </a:prstGeom>
        </p:spPr>
      </p:pic>
      <p:sp>
        <p:nvSpPr>
          <p:cNvPr id="14" name="Rectangle 13">
            <a:extLst>
              <a:ext uri="{FF2B5EF4-FFF2-40B4-BE49-F238E27FC236}">
                <a16:creationId xmlns:a16="http://schemas.microsoft.com/office/drawing/2014/main" id="{58F3E205-5A67-EB4B-A40A-C37A30BDB830}"/>
              </a:ext>
            </a:extLst>
          </p:cNvPr>
          <p:cNvSpPr>
            <a:spLocks noChangeArrowheads="1"/>
          </p:cNvSpPr>
          <p:nvPr userDrawn="1"/>
        </p:nvSpPr>
        <p:spPr bwMode="auto">
          <a:xfrm>
            <a:off x="4196963" y="1630223"/>
            <a:ext cx="3798074" cy="35975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5" name="Title 4">
            <a:extLst>
              <a:ext uri="{FF2B5EF4-FFF2-40B4-BE49-F238E27FC236}">
                <a16:creationId xmlns:a16="http://schemas.microsoft.com/office/drawing/2014/main" id="{C32BC5AB-B3AA-F748-8CA0-A3466BEAC4D8}"/>
              </a:ext>
            </a:extLst>
          </p:cNvPr>
          <p:cNvSpPr>
            <a:spLocks noGrp="1"/>
          </p:cNvSpPr>
          <p:nvPr>
            <p:ph type="title" hasCustomPrompt="1"/>
          </p:nvPr>
        </p:nvSpPr>
        <p:spPr>
          <a:xfrm>
            <a:off x="4480367" y="2392708"/>
            <a:ext cx="3256666" cy="1036292"/>
          </a:xfrm>
        </p:spPr>
        <p:txBody>
          <a:bodyPr anchor="b" anchorCtr="0">
            <a:normAutofit/>
          </a:bodyPr>
          <a:lstStyle>
            <a:lvl1pPr algn="ctr">
              <a:defRPr sz="3200" baseline="0">
                <a:solidFill>
                  <a:schemeClr val="bg1"/>
                </a:solidFill>
              </a:defRPr>
            </a:lvl1pPr>
          </a:lstStyle>
          <a:p>
            <a:r>
              <a:rPr lang="en-US" dirty="0"/>
              <a:t>Presentation Title</a:t>
            </a:r>
          </a:p>
        </p:txBody>
      </p:sp>
      <p:sp>
        <p:nvSpPr>
          <p:cNvPr id="10" name="Text Placeholder 9">
            <a:extLst>
              <a:ext uri="{FF2B5EF4-FFF2-40B4-BE49-F238E27FC236}">
                <a16:creationId xmlns:a16="http://schemas.microsoft.com/office/drawing/2014/main" id="{2747D89B-77A7-DD4E-A102-37E4F5BE7491}"/>
              </a:ext>
            </a:extLst>
          </p:cNvPr>
          <p:cNvSpPr>
            <a:spLocks noGrp="1"/>
          </p:cNvSpPr>
          <p:nvPr>
            <p:ph type="body" sz="quarter" idx="10" hasCustomPrompt="1"/>
          </p:nvPr>
        </p:nvSpPr>
        <p:spPr>
          <a:xfrm>
            <a:off x="4479925" y="3667125"/>
            <a:ext cx="3257550" cy="1222375"/>
          </a:xfrm>
        </p:spPr>
        <p:txBody>
          <a:bodyPr>
            <a:normAutofit/>
          </a:bodyPr>
          <a:lstStyle>
            <a:lvl1pPr marL="0" indent="0" algn="ctr">
              <a:lnSpc>
                <a:spcPct val="150000"/>
              </a:lnSpc>
              <a:buFontTx/>
              <a:buNone/>
              <a:defRPr sz="14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Body text</a:t>
            </a:r>
          </a:p>
        </p:txBody>
      </p:sp>
    </p:spTree>
    <p:extLst>
      <p:ext uri="{BB962C8B-B14F-4D97-AF65-F5344CB8AC3E}">
        <p14:creationId xmlns:p14="http://schemas.microsoft.com/office/powerpoint/2010/main" val="6093607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C3D7-E9AC-DD43-83CF-277081C4F164}"/>
              </a:ext>
            </a:extLst>
          </p:cNvPr>
          <p:cNvSpPr>
            <a:spLocks noGrp="1"/>
          </p:cNvSpPr>
          <p:nvPr>
            <p:ph type="title"/>
          </p:nvPr>
        </p:nvSpPr>
        <p:spPr/>
        <p:txBody>
          <a:bodyPr/>
          <a:lstStyle>
            <a:lvl1pPr>
              <a:defRPr b="1" i="0" baseline="0">
                <a:latin typeface="Lato" panose="020F0502020204030203"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B8ABFC66-E848-7B42-90E8-F839D02F730D}"/>
              </a:ext>
            </a:extLst>
          </p:cNvPr>
          <p:cNvSpPr>
            <a:spLocks noGrp="1"/>
          </p:cNvSpPr>
          <p:nvPr>
            <p:ph type="body" orient="vert" idx="1"/>
          </p:nvPr>
        </p:nvSpPr>
        <p:spPr/>
        <p:txBody>
          <a:bodyPr vert="eaVert"/>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278A44-06D6-AD49-A5A3-4950117E2EB8}"/>
              </a:ext>
            </a:extLst>
          </p:cNvPr>
          <p:cNvSpPr>
            <a:spLocks noGrp="1"/>
          </p:cNvSpPr>
          <p:nvPr>
            <p:ph type="dt" sz="half" idx="10"/>
          </p:nvPr>
        </p:nvSpPr>
        <p:spPr>
          <a:xfrm>
            <a:off x="838200" y="6356350"/>
            <a:ext cx="2743200" cy="365125"/>
          </a:xfrm>
          <a:prstGeom prst="rect">
            <a:avLst/>
          </a:prstGeom>
        </p:spPr>
        <p:txBody>
          <a:bodyPr/>
          <a:lstStyle/>
          <a:p>
            <a:fld id="{569FF1F4-B1EE-1243-8586-F508C980E3B3}" type="datetimeFigureOut">
              <a:rPr lang="en-US" smtClean="0"/>
              <a:t>9/8/2021</a:t>
            </a:fld>
            <a:endParaRPr lang="en-US"/>
          </a:p>
        </p:txBody>
      </p:sp>
      <p:sp>
        <p:nvSpPr>
          <p:cNvPr id="5" name="Footer Placeholder 4">
            <a:extLst>
              <a:ext uri="{FF2B5EF4-FFF2-40B4-BE49-F238E27FC236}">
                <a16:creationId xmlns:a16="http://schemas.microsoft.com/office/drawing/2014/main" id="{7579ED42-C10D-984C-BDFB-DD13A213EC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FB3F4F-46DE-0B4D-942F-6552B0BFBCA6}"/>
              </a:ext>
            </a:extLst>
          </p:cNvPr>
          <p:cNvSpPr>
            <a:spLocks noGrp="1"/>
          </p:cNvSpPr>
          <p:nvPr>
            <p:ph type="sldNum" sz="quarter" idx="12"/>
          </p:nvPr>
        </p:nvSpPr>
        <p:spPr>
          <a:xfrm>
            <a:off x="8610600" y="6356350"/>
            <a:ext cx="2743200" cy="365125"/>
          </a:xfrm>
          <a:prstGeom prst="rect">
            <a:avLst/>
          </a:prstGeom>
        </p:spPr>
        <p:txBody>
          <a:bodyPr/>
          <a:lstStyle/>
          <a:p>
            <a:fld id="{3B9D7E5D-18AF-9C4A-9EA5-C572A21B22D8}" type="slidenum">
              <a:rPr lang="en-US" smtClean="0"/>
              <a:t>‹#›</a:t>
            </a:fld>
            <a:endParaRPr lang="en-US"/>
          </a:p>
        </p:txBody>
      </p:sp>
    </p:spTree>
    <p:extLst>
      <p:ext uri="{BB962C8B-B14F-4D97-AF65-F5344CB8AC3E}">
        <p14:creationId xmlns:p14="http://schemas.microsoft.com/office/powerpoint/2010/main" val="12729900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8904C-878C-F843-9B35-3ACD603A9B67}"/>
              </a:ext>
            </a:extLst>
          </p:cNvPr>
          <p:cNvSpPr>
            <a:spLocks noGrp="1"/>
          </p:cNvSpPr>
          <p:nvPr>
            <p:ph type="title" orient="vert"/>
          </p:nvPr>
        </p:nvSpPr>
        <p:spPr>
          <a:xfrm>
            <a:off x="8724900" y="365125"/>
            <a:ext cx="2628900" cy="5811838"/>
          </a:xfrm>
        </p:spPr>
        <p:txBody>
          <a:bodyPr vert="eaVert"/>
          <a:lstStyle>
            <a:lvl1pPr>
              <a:defRPr baseline="0">
                <a:latin typeface="Lato" panose="020F0502020204030203"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A1EE388-38B7-5649-BCCB-645C04D52DBA}"/>
              </a:ext>
            </a:extLst>
          </p:cNvPr>
          <p:cNvSpPr>
            <a:spLocks noGrp="1"/>
          </p:cNvSpPr>
          <p:nvPr>
            <p:ph type="body" orient="vert" idx="1"/>
          </p:nvPr>
        </p:nvSpPr>
        <p:spPr>
          <a:xfrm>
            <a:off x="838200" y="365125"/>
            <a:ext cx="7734300" cy="5811838"/>
          </a:xfrm>
        </p:spPr>
        <p:txBody>
          <a:bodyPr vert="eaVert"/>
          <a:lstStyle>
            <a:lvl1pPr>
              <a:defRPr baseline="0">
                <a:latin typeface="Lato" panose="020F0502020204030203" pitchFamily="34" charset="0"/>
              </a:defRPr>
            </a:lvl1pPr>
            <a:lvl2pPr>
              <a:defRPr baseline="0">
                <a:latin typeface="Lato" panose="020F0502020204030203" pitchFamily="34" charset="0"/>
              </a:defRPr>
            </a:lvl2pPr>
            <a:lvl3pPr>
              <a:defRPr baseline="0">
                <a:latin typeface="Lato" panose="020F0502020204030203" pitchFamily="34" charset="0"/>
              </a:defRPr>
            </a:lvl3pPr>
            <a:lvl4pPr>
              <a:defRPr baseline="0">
                <a:latin typeface="Lato" panose="020F0502020204030203" pitchFamily="34" charset="0"/>
              </a:defRPr>
            </a:lvl4pPr>
            <a:lvl5pPr>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F047DA-98F4-3C43-82E9-FABFCE47D2F2}"/>
              </a:ext>
            </a:extLst>
          </p:cNvPr>
          <p:cNvSpPr>
            <a:spLocks noGrp="1"/>
          </p:cNvSpPr>
          <p:nvPr>
            <p:ph type="dt" sz="half" idx="10"/>
          </p:nvPr>
        </p:nvSpPr>
        <p:spPr>
          <a:xfrm>
            <a:off x="838200" y="6356350"/>
            <a:ext cx="2743200" cy="365125"/>
          </a:xfrm>
          <a:prstGeom prst="rect">
            <a:avLst/>
          </a:prstGeom>
        </p:spPr>
        <p:txBody>
          <a:bodyPr/>
          <a:lstStyle/>
          <a:p>
            <a:fld id="{569FF1F4-B1EE-1243-8586-F508C980E3B3}" type="datetimeFigureOut">
              <a:rPr lang="en-US" smtClean="0"/>
              <a:t>9/8/2021</a:t>
            </a:fld>
            <a:endParaRPr lang="en-US"/>
          </a:p>
        </p:txBody>
      </p:sp>
      <p:sp>
        <p:nvSpPr>
          <p:cNvPr id="5" name="Footer Placeholder 4">
            <a:extLst>
              <a:ext uri="{FF2B5EF4-FFF2-40B4-BE49-F238E27FC236}">
                <a16:creationId xmlns:a16="http://schemas.microsoft.com/office/drawing/2014/main" id="{18BA846B-A07D-E04E-AAF5-99F393D366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105254-4621-3847-B110-1DC9850B4DE7}"/>
              </a:ext>
            </a:extLst>
          </p:cNvPr>
          <p:cNvSpPr>
            <a:spLocks noGrp="1"/>
          </p:cNvSpPr>
          <p:nvPr>
            <p:ph type="sldNum" sz="quarter" idx="12"/>
          </p:nvPr>
        </p:nvSpPr>
        <p:spPr>
          <a:xfrm>
            <a:off x="8610600" y="6356350"/>
            <a:ext cx="2743200" cy="365125"/>
          </a:xfrm>
          <a:prstGeom prst="rect">
            <a:avLst/>
          </a:prstGeom>
        </p:spPr>
        <p:txBody>
          <a:bodyPr/>
          <a:lstStyle/>
          <a:p>
            <a:fld id="{3B9D7E5D-18AF-9C4A-9EA5-C572A21B22D8}" type="slidenum">
              <a:rPr lang="en-US" smtClean="0"/>
              <a:t>‹#›</a:t>
            </a:fld>
            <a:endParaRPr lang="en-US"/>
          </a:p>
        </p:txBody>
      </p:sp>
    </p:spTree>
    <p:extLst>
      <p:ext uri="{BB962C8B-B14F-4D97-AF65-F5344CB8AC3E}">
        <p14:creationId xmlns:p14="http://schemas.microsoft.com/office/powerpoint/2010/main" val="11087481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990600" y="638175"/>
            <a:ext cx="5105400" cy="5581650"/>
          </a:xfrm>
          <a:custGeom>
            <a:avLst/>
            <a:gdLst>
              <a:gd name="connsiteX0" fmla="*/ 0 w 5105400"/>
              <a:gd name="connsiteY0" fmla="*/ 0 h 5581650"/>
              <a:gd name="connsiteX1" fmla="*/ 5105400 w 5105400"/>
              <a:gd name="connsiteY1" fmla="*/ 0 h 5581650"/>
              <a:gd name="connsiteX2" fmla="*/ 5105400 w 5105400"/>
              <a:gd name="connsiteY2" fmla="*/ 5581650 h 5581650"/>
              <a:gd name="connsiteX3" fmla="*/ 0 w 5105400"/>
              <a:gd name="connsiteY3" fmla="*/ 5581650 h 5581650"/>
            </a:gdLst>
            <a:ahLst/>
            <a:cxnLst>
              <a:cxn ang="0">
                <a:pos x="connsiteX0" y="connsiteY0"/>
              </a:cxn>
              <a:cxn ang="0">
                <a:pos x="connsiteX1" y="connsiteY1"/>
              </a:cxn>
              <a:cxn ang="0">
                <a:pos x="connsiteX2" y="connsiteY2"/>
              </a:cxn>
              <a:cxn ang="0">
                <a:pos x="connsiteX3" y="connsiteY3"/>
              </a:cxn>
            </a:cxnLst>
            <a:rect l="l" t="t" r="r" b="b"/>
            <a:pathLst>
              <a:path w="5105400" h="5581650">
                <a:moveTo>
                  <a:pt x="0" y="0"/>
                </a:moveTo>
                <a:lnTo>
                  <a:pt x="5105400" y="0"/>
                </a:lnTo>
                <a:lnTo>
                  <a:pt x="5105400" y="5581650"/>
                </a:lnTo>
                <a:lnTo>
                  <a:pt x="0" y="558165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6096000" y="638175"/>
            <a:ext cx="5105400" cy="5581650"/>
          </a:xfrm>
          <a:custGeom>
            <a:avLst/>
            <a:gdLst>
              <a:gd name="connsiteX0" fmla="*/ 0 w 5105400"/>
              <a:gd name="connsiteY0" fmla="*/ 0 h 5581650"/>
              <a:gd name="connsiteX1" fmla="*/ 5105400 w 5105400"/>
              <a:gd name="connsiteY1" fmla="*/ 0 h 5581650"/>
              <a:gd name="connsiteX2" fmla="*/ 5105400 w 5105400"/>
              <a:gd name="connsiteY2" fmla="*/ 5581650 h 5581650"/>
              <a:gd name="connsiteX3" fmla="*/ 0 w 5105400"/>
              <a:gd name="connsiteY3" fmla="*/ 5581650 h 5581650"/>
            </a:gdLst>
            <a:ahLst/>
            <a:cxnLst>
              <a:cxn ang="0">
                <a:pos x="connsiteX0" y="connsiteY0"/>
              </a:cxn>
              <a:cxn ang="0">
                <a:pos x="connsiteX1" y="connsiteY1"/>
              </a:cxn>
              <a:cxn ang="0">
                <a:pos x="connsiteX2" y="connsiteY2"/>
              </a:cxn>
              <a:cxn ang="0">
                <a:pos x="connsiteX3" y="connsiteY3"/>
              </a:cxn>
            </a:cxnLst>
            <a:rect l="l" t="t" r="r" b="b"/>
            <a:pathLst>
              <a:path w="5105400" h="5581650">
                <a:moveTo>
                  <a:pt x="0" y="0"/>
                </a:moveTo>
                <a:lnTo>
                  <a:pt x="5105400" y="0"/>
                </a:lnTo>
                <a:lnTo>
                  <a:pt x="5105400" y="5581650"/>
                </a:lnTo>
                <a:lnTo>
                  <a:pt x="0" y="5581650"/>
                </a:lnTo>
                <a:close/>
              </a:path>
            </a:pathLst>
          </a:custGeom>
        </p:spPr>
        <p:txBody>
          <a:bodyPr wrap="square">
            <a:noAutofit/>
          </a:bodyPr>
          <a:lstStyle/>
          <a:p>
            <a:endParaRPr lang="id-ID"/>
          </a:p>
        </p:txBody>
      </p:sp>
      <p:pic>
        <p:nvPicPr>
          <p:cNvPr id="4" name="Picture 3" descr="Graphical user interface, text&#10;&#10;Description automatically generated with medium confidence">
            <a:extLst>
              <a:ext uri="{FF2B5EF4-FFF2-40B4-BE49-F238E27FC236}">
                <a16:creationId xmlns:a16="http://schemas.microsoft.com/office/drawing/2014/main" id="{A3E12FCE-3297-3042-A92F-EE8EBF9C2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1198725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pic>
        <p:nvPicPr>
          <p:cNvPr id="5" name="Picture 4" descr="Graphical user interface, text&#10;&#10;Description automatically generated with medium confidence">
            <a:extLst>
              <a:ext uri="{FF2B5EF4-FFF2-40B4-BE49-F238E27FC236}">
                <a16:creationId xmlns:a16="http://schemas.microsoft.com/office/drawing/2014/main" id="{EA349399-0614-2A4F-B5D6-E6AA219E4A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588" y="6143546"/>
            <a:ext cx="1417024" cy="644586"/>
          </a:xfrm>
          <a:prstGeom prst="rect">
            <a:avLst/>
          </a:prstGeom>
        </p:spPr>
      </p:pic>
      <p:sp>
        <p:nvSpPr>
          <p:cNvPr id="3" name="Rectangle 2">
            <a:extLst>
              <a:ext uri="{FF2B5EF4-FFF2-40B4-BE49-F238E27FC236}">
                <a16:creationId xmlns:a16="http://schemas.microsoft.com/office/drawing/2014/main" id="{FCEA9028-D0E3-084C-982F-B483289717F1}"/>
              </a:ext>
            </a:extLst>
          </p:cNvPr>
          <p:cNvSpPr/>
          <p:nvPr userDrawn="1"/>
        </p:nvSpPr>
        <p:spPr>
          <a:xfrm>
            <a:off x="-18118" y="1098276"/>
            <a:ext cx="3798155" cy="1478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4" name="TextBox 3">
            <a:extLst>
              <a:ext uri="{FF2B5EF4-FFF2-40B4-BE49-F238E27FC236}">
                <a16:creationId xmlns:a16="http://schemas.microsoft.com/office/drawing/2014/main" id="{6706B03A-1C29-CB47-97F1-D59D21530D78}"/>
              </a:ext>
            </a:extLst>
          </p:cNvPr>
          <p:cNvSpPr txBox="1"/>
          <p:nvPr userDrawn="1"/>
        </p:nvSpPr>
        <p:spPr>
          <a:xfrm>
            <a:off x="350522" y="1175890"/>
            <a:ext cx="3060873" cy="1323439"/>
          </a:xfrm>
          <a:prstGeom prst="rect">
            <a:avLst/>
          </a:prstGeom>
          <a:noFill/>
          <a:ln>
            <a:noFill/>
          </a:ln>
        </p:spPr>
        <p:txBody>
          <a:bodyPr wrap="square" rtlCol="0">
            <a:spAutoFit/>
          </a:bodyPr>
          <a:lstStyle/>
          <a:p>
            <a:r>
              <a:rPr lang="en-ID" sz="4000" b="1" kern="1200" spc="0" baseline="0" dirty="0">
                <a:solidFill>
                  <a:schemeClr val="bg1"/>
                </a:solidFill>
                <a:latin typeface="+mn-lt"/>
                <a:ea typeface="Lato" panose="020F0502020204030203" pitchFamily="34" charset="0"/>
                <a:cs typeface="Lato" panose="020F0502020204030203" pitchFamily="34" charset="0"/>
              </a:rPr>
              <a:t>Today’s</a:t>
            </a:r>
          </a:p>
          <a:p>
            <a:r>
              <a:rPr lang="en-ID" sz="4000" b="1" kern="1200" spc="0" baseline="0" dirty="0">
                <a:solidFill>
                  <a:schemeClr val="bg1"/>
                </a:solidFill>
                <a:latin typeface="+mn-lt"/>
                <a:ea typeface="Lato" panose="020F0502020204030203" pitchFamily="34" charset="0"/>
                <a:cs typeface="Lato" panose="020F0502020204030203" pitchFamily="34" charset="0"/>
              </a:rPr>
              <a:t>Agenda</a:t>
            </a:r>
          </a:p>
        </p:txBody>
      </p:sp>
      <p:sp>
        <p:nvSpPr>
          <p:cNvPr id="8" name="Picture Placeholder 7">
            <a:extLst>
              <a:ext uri="{FF2B5EF4-FFF2-40B4-BE49-F238E27FC236}">
                <a16:creationId xmlns:a16="http://schemas.microsoft.com/office/drawing/2014/main" id="{1DBBA7FA-DB2F-6346-8549-330F64EE8654}"/>
              </a:ext>
            </a:extLst>
          </p:cNvPr>
          <p:cNvSpPr>
            <a:spLocks noGrp="1"/>
          </p:cNvSpPr>
          <p:nvPr>
            <p:ph type="pic" sz="quarter" idx="34"/>
          </p:nvPr>
        </p:nvSpPr>
        <p:spPr>
          <a:xfrm>
            <a:off x="8994370" y="1098276"/>
            <a:ext cx="2817033" cy="4883416"/>
          </a:xfrm>
        </p:spPr>
        <p:txBody>
          <a:bodyPr/>
          <a:lstStyle>
            <a:lvl1pPr>
              <a:defRPr>
                <a:latin typeface="+mn-lt"/>
              </a:defRPr>
            </a:lvl1pPr>
          </a:lstStyle>
          <a:p>
            <a:r>
              <a:rPr lang="en-US" smtClean="0"/>
              <a:t>Click icon to add picture</a:t>
            </a:r>
            <a:endParaRPr lang="en-US" dirty="0"/>
          </a:p>
        </p:txBody>
      </p:sp>
      <p:sp>
        <p:nvSpPr>
          <p:cNvPr id="6" name="Text Placeholder 5">
            <a:extLst>
              <a:ext uri="{FF2B5EF4-FFF2-40B4-BE49-F238E27FC236}">
                <a16:creationId xmlns:a16="http://schemas.microsoft.com/office/drawing/2014/main" id="{2AA9E1A5-2389-FF4F-ADE8-E4558F596C46}"/>
              </a:ext>
            </a:extLst>
          </p:cNvPr>
          <p:cNvSpPr>
            <a:spLocks noGrp="1"/>
          </p:cNvSpPr>
          <p:nvPr>
            <p:ph type="body" sz="quarter" idx="35"/>
          </p:nvPr>
        </p:nvSpPr>
        <p:spPr>
          <a:xfrm>
            <a:off x="4172269" y="1115898"/>
            <a:ext cx="4453459" cy="488341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Rectangle 43">
            <a:extLst>
              <a:ext uri="{FF2B5EF4-FFF2-40B4-BE49-F238E27FC236}">
                <a16:creationId xmlns:a16="http://schemas.microsoft.com/office/drawing/2014/main" id="{7CD95824-465E-304F-A918-A223300D03AF}"/>
              </a:ext>
            </a:extLst>
          </p:cNvPr>
          <p:cNvSpPr/>
          <p:nvPr userDrawn="1"/>
        </p:nvSpPr>
        <p:spPr>
          <a:xfrm>
            <a:off x="0" y="2721178"/>
            <a:ext cx="3780037" cy="3278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Text Placeholder 8">
            <a:extLst>
              <a:ext uri="{FF2B5EF4-FFF2-40B4-BE49-F238E27FC236}">
                <a16:creationId xmlns:a16="http://schemas.microsoft.com/office/drawing/2014/main" id="{1B7793AF-CB0F-C14A-8845-998EFC9DB163}"/>
              </a:ext>
            </a:extLst>
          </p:cNvPr>
          <p:cNvSpPr>
            <a:spLocks noGrp="1"/>
          </p:cNvSpPr>
          <p:nvPr>
            <p:ph type="body" sz="quarter" idx="36" hasCustomPrompt="1"/>
          </p:nvPr>
        </p:nvSpPr>
        <p:spPr>
          <a:xfrm>
            <a:off x="350522" y="2868312"/>
            <a:ext cx="3060873" cy="378229"/>
          </a:xfrm>
        </p:spPr>
        <p:txBody>
          <a:bodyPr>
            <a:normAutofit/>
          </a:bodyPr>
          <a:lstStyle>
            <a:lvl1pPr marL="0" indent="0">
              <a:buNone/>
              <a:defRPr sz="2400" baseline="0">
                <a:solidFill>
                  <a:schemeClr val="bg1"/>
                </a:solidFill>
                <a:latin typeface="+mn-lt"/>
              </a:defRPr>
            </a:lvl1pPr>
          </a:lstStyle>
          <a:p>
            <a:pPr lvl="0"/>
            <a:r>
              <a:rPr lang="en-US" dirty="0"/>
              <a:t>Joining you today:</a:t>
            </a:r>
          </a:p>
        </p:txBody>
      </p:sp>
      <p:sp>
        <p:nvSpPr>
          <p:cNvPr id="57" name="Text Placeholder 8">
            <a:extLst>
              <a:ext uri="{FF2B5EF4-FFF2-40B4-BE49-F238E27FC236}">
                <a16:creationId xmlns:a16="http://schemas.microsoft.com/office/drawing/2014/main" id="{634DF2C2-98CC-984F-A9B3-DCC05853F890}"/>
              </a:ext>
            </a:extLst>
          </p:cNvPr>
          <p:cNvSpPr>
            <a:spLocks noGrp="1"/>
          </p:cNvSpPr>
          <p:nvPr>
            <p:ph type="body" sz="quarter" idx="37"/>
          </p:nvPr>
        </p:nvSpPr>
        <p:spPr>
          <a:xfrm>
            <a:off x="350522" y="3429000"/>
            <a:ext cx="3060873" cy="2363554"/>
          </a:xfrm>
        </p:spPr>
        <p:txBody>
          <a:bodyPr>
            <a:normAutofit/>
          </a:bodyPr>
          <a:lstStyle>
            <a:lvl1pPr marL="0" indent="0">
              <a:buNone/>
              <a:defRPr sz="1800" baseline="0">
                <a:solidFill>
                  <a:schemeClr val="bg1"/>
                </a:solidFill>
                <a:latin typeface="+mn-lt"/>
              </a:defRPr>
            </a:lvl1pPr>
          </a:lstStyle>
          <a:p>
            <a:pPr lvl="0"/>
            <a:r>
              <a:rPr lang="en-US" smtClean="0"/>
              <a:t>Edit Master text styles</a:t>
            </a:r>
          </a:p>
        </p:txBody>
      </p:sp>
    </p:spTree>
    <p:extLst>
      <p:ext uri="{BB962C8B-B14F-4D97-AF65-F5344CB8AC3E}">
        <p14:creationId xmlns:p14="http://schemas.microsoft.com/office/powerpoint/2010/main" val="395381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0676" y="6213414"/>
            <a:ext cx="1417024" cy="644586"/>
          </a:xfrm>
          <a:prstGeom prst="rect">
            <a:avLst/>
          </a:prstGeom>
        </p:spPr>
      </p:pic>
      <p:sp>
        <p:nvSpPr>
          <p:cNvPr id="16" name="Title 1">
            <a:extLst>
              <a:ext uri="{FF2B5EF4-FFF2-40B4-BE49-F238E27FC236}">
                <a16:creationId xmlns:a16="http://schemas.microsoft.com/office/drawing/2014/main" id="{87F7624E-CFAB-B44D-AA63-C4A98CAA432D}"/>
              </a:ext>
            </a:extLst>
          </p:cNvPr>
          <p:cNvSpPr>
            <a:spLocks noGrp="1"/>
          </p:cNvSpPr>
          <p:nvPr>
            <p:ph type="title" hasCustomPrompt="1"/>
          </p:nvPr>
        </p:nvSpPr>
        <p:spPr>
          <a:xfrm>
            <a:off x="5536450" y="576763"/>
            <a:ext cx="5836398" cy="693052"/>
          </a:xfrm>
        </p:spPr>
        <p:txBody>
          <a:bodyPr anchor="b" anchorCtr="0">
            <a:normAutofit/>
          </a:bodyPr>
          <a:lstStyle>
            <a:lvl1pPr algn="l">
              <a:defRPr sz="4000" baseline="0">
                <a:solidFill>
                  <a:schemeClr val="tx1"/>
                </a:solidFill>
                <a:latin typeface="+mn-lt"/>
              </a:defRPr>
            </a:lvl1pPr>
          </a:lstStyle>
          <a:p>
            <a:r>
              <a:rPr lang="en-US" dirty="0"/>
              <a:t>Slide Title</a:t>
            </a:r>
          </a:p>
        </p:txBody>
      </p:sp>
      <p:sp>
        <p:nvSpPr>
          <p:cNvPr id="17" name="Text Placeholder 12">
            <a:extLst>
              <a:ext uri="{FF2B5EF4-FFF2-40B4-BE49-F238E27FC236}">
                <a16:creationId xmlns:a16="http://schemas.microsoft.com/office/drawing/2014/main" id="{E1124828-B984-EF4E-AAC4-817CCF556378}"/>
              </a:ext>
            </a:extLst>
          </p:cNvPr>
          <p:cNvSpPr>
            <a:spLocks noGrp="1"/>
          </p:cNvSpPr>
          <p:nvPr>
            <p:ph type="body" sz="quarter" idx="10" hasCustomPrompt="1"/>
          </p:nvPr>
        </p:nvSpPr>
        <p:spPr>
          <a:xfrm>
            <a:off x="5536450" y="1374483"/>
            <a:ext cx="5836398" cy="363476"/>
          </a:xfrm>
        </p:spPr>
        <p:txBody>
          <a:bodyPr>
            <a:noAutofit/>
          </a:bodyPr>
          <a:lstStyle>
            <a:lvl1pPr marL="0" indent="0" algn="l">
              <a:buFontTx/>
              <a:buNone/>
              <a:defRPr sz="2400" baseline="0">
                <a:solidFill>
                  <a:schemeClr val="tx1"/>
                </a:solidFill>
                <a:latin typeface="+mn-lt"/>
              </a:defRPr>
            </a:lvl1pPr>
          </a:lstStyle>
          <a:p>
            <a:pPr lvl="0"/>
            <a:r>
              <a:rPr lang="en-US" dirty="0"/>
              <a:t>Sub-headline Text</a:t>
            </a:r>
          </a:p>
        </p:txBody>
      </p:sp>
      <p:sp>
        <p:nvSpPr>
          <p:cNvPr id="24" name="Text Placeholder 5">
            <a:extLst>
              <a:ext uri="{FF2B5EF4-FFF2-40B4-BE49-F238E27FC236}">
                <a16:creationId xmlns:a16="http://schemas.microsoft.com/office/drawing/2014/main" id="{D4573B2F-03E0-5945-BBA8-7440295A7205}"/>
              </a:ext>
            </a:extLst>
          </p:cNvPr>
          <p:cNvSpPr>
            <a:spLocks noGrp="1"/>
          </p:cNvSpPr>
          <p:nvPr>
            <p:ph type="body" sz="quarter" idx="15" hasCustomPrompt="1"/>
          </p:nvPr>
        </p:nvSpPr>
        <p:spPr>
          <a:xfrm>
            <a:off x="5536450" y="1842627"/>
            <a:ext cx="5836399" cy="4354493"/>
          </a:xfrm>
        </p:spPr>
        <p:txBody>
          <a:bodyPr>
            <a:normAutofit/>
          </a:bodyPr>
          <a:lstStyle>
            <a:lvl1pPr marL="0" indent="0" algn="l">
              <a:lnSpc>
                <a:spcPct val="150000"/>
              </a:lnSpc>
              <a:buFontTx/>
              <a:buNone/>
              <a:defRPr sz="1800" i="0" baseline="0">
                <a:solidFill>
                  <a:schemeClr val="tx1"/>
                </a:solidFill>
                <a:latin typeface="+mn-lt"/>
              </a:defRPr>
            </a:lvl1pPr>
          </a:lstStyle>
          <a:p>
            <a:pPr lvl="0"/>
            <a:r>
              <a:rPr lang="en-US" dirty="0"/>
              <a:t>Body text</a:t>
            </a:r>
          </a:p>
        </p:txBody>
      </p:sp>
      <p:sp>
        <p:nvSpPr>
          <p:cNvPr id="3" name="Picture Placeholder 2">
            <a:extLst>
              <a:ext uri="{FF2B5EF4-FFF2-40B4-BE49-F238E27FC236}">
                <a16:creationId xmlns:a16="http://schemas.microsoft.com/office/drawing/2014/main" id="{931E8671-4F0C-0E4A-99BD-F3888CF07D2A}"/>
              </a:ext>
            </a:extLst>
          </p:cNvPr>
          <p:cNvSpPr>
            <a:spLocks noGrp="1"/>
          </p:cNvSpPr>
          <p:nvPr>
            <p:ph type="pic" sz="quarter" idx="20"/>
          </p:nvPr>
        </p:nvSpPr>
        <p:spPr>
          <a:xfrm>
            <a:off x="0" y="0"/>
            <a:ext cx="5238524" cy="6858000"/>
          </a:xfrm>
        </p:spPr>
        <p:txBody>
          <a:bodyPr/>
          <a:lstStyle>
            <a:lvl1pPr>
              <a:defRPr>
                <a:latin typeface="+mn-lt"/>
              </a:defRPr>
            </a:lvl1pPr>
          </a:lstStyle>
          <a:p>
            <a:r>
              <a:rPr lang="en-US" smtClean="0"/>
              <a:t>Click icon to add picture</a:t>
            </a:r>
            <a:endParaRPr lang="en-US"/>
          </a:p>
        </p:txBody>
      </p:sp>
    </p:spTree>
    <p:extLst>
      <p:ext uri="{BB962C8B-B14F-4D97-AF65-F5344CB8AC3E}">
        <p14:creationId xmlns:p14="http://schemas.microsoft.com/office/powerpoint/2010/main" val="129091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DEF5EF-8A13-CD4A-9CBA-C92F0354F1CC}"/>
              </a:ext>
            </a:extLst>
          </p:cNvPr>
          <p:cNvSpPr/>
          <p:nvPr userDrawn="1"/>
        </p:nvSpPr>
        <p:spPr>
          <a:xfrm>
            <a:off x="0" y="0"/>
            <a:ext cx="514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0676" y="6213414"/>
            <a:ext cx="1417024" cy="644586"/>
          </a:xfrm>
          <a:prstGeom prst="rect">
            <a:avLst/>
          </a:prstGeom>
        </p:spPr>
      </p:pic>
      <p:sp>
        <p:nvSpPr>
          <p:cNvPr id="16" name="Title 1">
            <a:extLst>
              <a:ext uri="{FF2B5EF4-FFF2-40B4-BE49-F238E27FC236}">
                <a16:creationId xmlns:a16="http://schemas.microsoft.com/office/drawing/2014/main" id="{87F7624E-CFAB-B44D-AA63-C4A98CAA432D}"/>
              </a:ext>
            </a:extLst>
          </p:cNvPr>
          <p:cNvSpPr>
            <a:spLocks noGrp="1"/>
          </p:cNvSpPr>
          <p:nvPr>
            <p:ph type="title" hasCustomPrompt="1"/>
          </p:nvPr>
        </p:nvSpPr>
        <p:spPr>
          <a:xfrm>
            <a:off x="197256" y="681431"/>
            <a:ext cx="4728034" cy="693052"/>
          </a:xfrm>
        </p:spPr>
        <p:txBody>
          <a:bodyPr anchor="b" anchorCtr="0">
            <a:normAutofit/>
          </a:bodyPr>
          <a:lstStyle>
            <a:lvl1pPr algn="l">
              <a:defRPr sz="4000" baseline="0">
                <a:solidFill>
                  <a:schemeClr val="bg1"/>
                </a:solidFill>
              </a:defRPr>
            </a:lvl1pPr>
          </a:lstStyle>
          <a:p>
            <a:r>
              <a:rPr lang="en-US" dirty="0"/>
              <a:t>Slide Title</a:t>
            </a:r>
          </a:p>
        </p:txBody>
      </p:sp>
      <p:sp>
        <p:nvSpPr>
          <p:cNvPr id="17" name="Text Placeholder 12">
            <a:extLst>
              <a:ext uri="{FF2B5EF4-FFF2-40B4-BE49-F238E27FC236}">
                <a16:creationId xmlns:a16="http://schemas.microsoft.com/office/drawing/2014/main" id="{E1124828-B984-EF4E-AAC4-817CCF556378}"/>
              </a:ext>
            </a:extLst>
          </p:cNvPr>
          <p:cNvSpPr>
            <a:spLocks noGrp="1"/>
          </p:cNvSpPr>
          <p:nvPr>
            <p:ph type="body" sz="quarter" idx="10" hasCustomPrompt="1"/>
          </p:nvPr>
        </p:nvSpPr>
        <p:spPr>
          <a:xfrm>
            <a:off x="197256" y="1482034"/>
            <a:ext cx="4728034" cy="363476"/>
          </a:xfrm>
        </p:spPr>
        <p:txBody>
          <a:bodyPr>
            <a:noAutofit/>
          </a:bodyPr>
          <a:lstStyle>
            <a:lvl1pPr marL="0" indent="0" algn="l">
              <a:buFontTx/>
              <a:buNone/>
              <a:defRPr sz="2400" baseline="0">
                <a:solidFill>
                  <a:schemeClr val="tx1"/>
                </a:solidFill>
              </a:defRPr>
            </a:lvl1pPr>
          </a:lstStyle>
          <a:p>
            <a:pPr lvl="0"/>
            <a:r>
              <a:rPr lang="en-US" dirty="0"/>
              <a:t>Sub-headline Text</a:t>
            </a:r>
          </a:p>
        </p:txBody>
      </p:sp>
      <p:sp>
        <p:nvSpPr>
          <p:cNvPr id="24" name="Text Placeholder 5">
            <a:extLst>
              <a:ext uri="{FF2B5EF4-FFF2-40B4-BE49-F238E27FC236}">
                <a16:creationId xmlns:a16="http://schemas.microsoft.com/office/drawing/2014/main" id="{D4573B2F-03E0-5945-BBA8-7440295A7205}"/>
              </a:ext>
            </a:extLst>
          </p:cNvPr>
          <p:cNvSpPr>
            <a:spLocks noGrp="1"/>
          </p:cNvSpPr>
          <p:nvPr>
            <p:ph type="body" sz="quarter" idx="15" hasCustomPrompt="1"/>
          </p:nvPr>
        </p:nvSpPr>
        <p:spPr>
          <a:xfrm>
            <a:off x="197257" y="2028177"/>
            <a:ext cx="4728034" cy="4185237"/>
          </a:xfrm>
        </p:spPr>
        <p:txBody>
          <a:bodyPr>
            <a:normAutofit/>
          </a:bodyPr>
          <a:lstStyle>
            <a:lvl1pPr marL="0" indent="0" algn="l">
              <a:lnSpc>
                <a:spcPct val="150000"/>
              </a:lnSpc>
              <a:buFontTx/>
              <a:buNone/>
              <a:defRPr sz="1800" i="0" baseline="0">
                <a:solidFill>
                  <a:schemeClr val="tx1"/>
                </a:solidFill>
              </a:defRPr>
            </a:lvl1pPr>
          </a:lstStyle>
          <a:p>
            <a:pPr lvl="0"/>
            <a:r>
              <a:rPr lang="en-US" dirty="0"/>
              <a:t>Body text</a:t>
            </a:r>
          </a:p>
        </p:txBody>
      </p:sp>
      <p:sp>
        <p:nvSpPr>
          <p:cNvPr id="6" name="Content Placeholder 5">
            <a:extLst>
              <a:ext uri="{FF2B5EF4-FFF2-40B4-BE49-F238E27FC236}">
                <a16:creationId xmlns:a16="http://schemas.microsoft.com/office/drawing/2014/main" id="{AD5B2BA0-728E-E340-B379-47AFC961C8EE}"/>
              </a:ext>
            </a:extLst>
          </p:cNvPr>
          <p:cNvSpPr>
            <a:spLocks noGrp="1"/>
          </p:cNvSpPr>
          <p:nvPr>
            <p:ph sz="quarter" idx="16"/>
          </p:nvPr>
        </p:nvSpPr>
        <p:spPr>
          <a:xfrm>
            <a:off x="5351463" y="681038"/>
            <a:ext cx="6577012" cy="55324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115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1932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034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58FC-4BE4-E443-8807-8170A352BB30}"/>
              </a:ext>
            </a:extLst>
          </p:cNvPr>
          <p:cNvSpPr>
            <a:spLocks noGrp="1"/>
          </p:cNvSpPr>
          <p:nvPr>
            <p:ph type="title"/>
          </p:nvPr>
        </p:nvSpPr>
        <p:spPr/>
        <p:txBody>
          <a:bodyPr/>
          <a:lstStyle>
            <a:lvl1pPr>
              <a:defRPr b="1" i="0" baseline="0">
                <a:latin typeface="+mn-lt"/>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F48F653F-A192-8D42-8A2B-78DE948F014E}"/>
              </a:ext>
            </a:extLst>
          </p:cNvPr>
          <p:cNvSpPr>
            <a:spLocks noGrp="1"/>
          </p:cNvSpPr>
          <p:nvPr>
            <p:ph idx="1"/>
          </p:nvPr>
        </p:nvSpPr>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E68A78D4-364F-FF4D-A398-32565C44010D}"/>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C9DCB022-4535-C647-83B7-4A9AFF301E39}"/>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563B6760-8EB7-2A47-BABD-D30C529F9272}"/>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478868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2947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1998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4400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
        <p:nvSpPr>
          <p:cNvPr id="9" name="Text Placeholder 2">
            <a:extLst>
              <a:ext uri="{FF2B5EF4-FFF2-40B4-BE49-F238E27FC236}">
                <a16:creationId xmlns:a16="http://schemas.microsoft.com/office/drawing/2014/main" id="{3C173279-7DB2-E64D-AFDA-6A8A92FE7FD3}"/>
              </a:ext>
            </a:extLst>
          </p:cNvPr>
          <p:cNvSpPr>
            <a:spLocks noGrp="1"/>
          </p:cNvSpPr>
          <p:nvPr>
            <p:ph type="body" sz="quarter" idx="10" hasCustomPrompt="1"/>
          </p:nvPr>
        </p:nvSpPr>
        <p:spPr>
          <a:xfrm>
            <a:off x="642938" y="457200"/>
            <a:ext cx="10844212" cy="660880"/>
          </a:xfrm>
        </p:spPr>
        <p:txBody>
          <a:bodyPr>
            <a:normAutofit/>
          </a:bodyPr>
          <a:lstStyle>
            <a:lvl1pPr marL="0" indent="0">
              <a:buNone/>
              <a:defRPr sz="4000" b="1" baseline="0"/>
            </a:lvl1pPr>
          </a:lstStyle>
          <a:p>
            <a:pPr lvl="0"/>
            <a:r>
              <a:rPr lang="en-US" dirty="0"/>
              <a:t>Slide Title</a:t>
            </a:r>
          </a:p>
        </p:txBody>
      </p:sp>
      <p:sp>
        <p:nvSpPr>
          <p:cNvPr id="11" name="Text Placeholder 2">
            <a:extLst>
              <a:ext uri="{FF2B5EF4-FFF2-40B4-BE49-F238E27FC236}">
                <a16:creationId xmlns:a16="http://schemas.microsoft.com/office/drawing/2014/main" id="{5D0C231D-298E-A04A-A554-F250C2FCD539}"/>
              </a:ext>
            </a:extLst>
          </p:cNvPr>
          <p:cNvSpPr>
            <a:spLocks noGrp="1"/>
          </p:cNvSpPr>
          <p:nvPr>
            <p:ph type="body" sz="quarter" idx="11" hasCustomPrompt="1"/>
          </p:nvPr>
        </p:nvSpPr>
        <p:spPr>
          <a:xfrm>
            <a:off x="642938" y="1160944"/>
            <a:ext cx="10844212" cy="367820"/>
          </a:xfrm>
        </p:spPr>
        <p:txBody>
          <a:bodyPr>
            <a:normAutofit/>
          </a:bodyPr>
          <a:lstStyle>
            <a:lvl1pPr marL="0" indent="0">
              <a:buNone/>
              <a:defRPr sz="2400" b="0" baseline="0"/>
            </a:lvl1pPr>
          </a:lstStyle>
          <a:p>
            <a:pPr lvl="0"/>
            <a:r>
              <a:rPr lang="en-US" dirty="0"/>
              <a:t>Slide Subtitle</a:t>
            </a:r>
          </a:p>
        </p:txBody>
      </p:sp>
      <p:sp>
        <p:nvSpPr>
          <p:cNvPr id="6" name="Content Placeholder 5">
            <a:extLst>
              <a:ext uri="{FF2B5EF4-FFF2-40B4-BE49-F238E27FC236}">
                <a16:creationId xmlns:a16="http://schemas.microsoft.com/office/drawing/2014/main" id="{C073D14A-EACC-624A-9F52-C331C5FD8BD7}"/>
              </a:ext>
            </a:extLst>
          </p:cNvPr>
          <p:cNvSpPr>
            <a:spLocks noGrp="1"/>
          </p:cNvSpPr>
          <p:nvPr>
            <p:ph sz="quarter" idx="12"/>
          </p:nvPr>
        </p:nvSpPr>
        <p:spPr>
          <a:xfrm>
            <a:off x="642938" y="1857375"/>
            <a:ext cx="10844212" cy="43397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9533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1180326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361613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65029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2180434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2540841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
        <p:nvSpPr>
          <p:cNvPr id="3" name="Content Placeholder 2">
            <a:extLst>
              <a:ext uri="{FF2B5EF4-FFF2-40B4-BE49-F238E27FC236}">
                <a16:creationId xmlns:a16="http://schemas.microsoft.com/office/drawing/2014/main" id="{201DB7C4-C01B-914D-B61A-F9C4BD1FDC60}"/>
              </a:ext>
            </a:extLst>
          </p:cNvPr>
          <p:cNvSpPr>
            <a:spLocks noGrp="1"/>
          </p:cNvSpPr>
          <p:nvPr>
            <p:ph sz="quarter" idx="10"/>
          </p:nvPr>
        </p:nvSpPr>
        <p:spPr>
          <a:xfrm>
            <a:off x="512762" y="650875"/>
            <a:ext cx="5361564" cy="5556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a:extLst>
              <a:ext uri="{FF2B5EF4-FFF2-40B4-BE49-F238E27FC236}">
                <a16:creationId xmlns:a16="http://schemas.microsoft.com/office/drawing/2014/main" id="{99C4C2B0-F6A5-D745-82C6-1529B6F6D665}"/>
              </a:ext>
            </a:extLst>
          </p:cNvPr>
          <p:cNvSpPr>
            <a:spLocks noGrp="1"/>
          </p:cNvSpPr>
          <p:nvPr>
            <p:ph sz="quarter" idx="11"/>
          </p:nvPr>
        </p:nvSpPr>
        <p:spPr>
          <a:xfrm>
            <a:off x="6317675" y="640870"/>
            <a:ext cx="5361564" cy="5556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305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60BF-7C78-3D49-A2DB-D342BB6FEB1D}"/>
              </a:ext>
            </a:extLst>
          </p:cNvPr>
          <p:cNvSpPr>
            <a:spLocks noGrp="1"/>
          </p:cNvSpPr>
          <p:nvPr>
            <p:ph type="title"/>
          </p:nvPr>
        </p:nvSpPr>
        <p:spPr>
          <a:xfrm>
            <a:off x="831850" y="1709738"/>
            <a:ext cx="10515600" cy="2852737"/>
          </a:xfrm>
        </p:spPr>
        <p:txBody>
          <a:bodyPr anchor="b"/>
          <a:lstStyle>
            <a:lvl1pPr>
              <a:defRPr sz="6000" b="1" i="0" baseline="0">
                <a:latin typeface="+mn-lt"/>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CE6E62A4-1FBE-EF49-B0AD-72204F520FBC}"/>
              </a:ext>
            </a:extLst>
          </p:cNvPr>
          <p:cNvSpPr>
            <a:spLocks noGrp="1"/>
          </p:cNvSpPr>
          <p:nvPr>
            <p:ph type="body" idx="1"/>
          </p:nvPr>
        </p:nvSpPr>
        <p:spPr>
          <a:xfrm>
            <a:off x="831850" y="4589463"/>
            <a:ext cx="10515600" cy="1500187"/>
          </a:xfrm>
        </p:spPr>
        <p:txBody>
          <a:bodyPr/>
          <a:lstStyle>
            <a:lvl1pPr marL="0" indent="0">
              <a:buNone/>
              <a:defRPr sz="2400" baseline="0">
                <a:solidFill>
                  <a:schemeClr val="bg2">
                    <a:lumMod val="5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74BA7553-0086-D445-9C74-55D6089FFDD1}"/>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DA4DA579-8FFE-A94E-ADDF-D2C02982A567}"/>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975D241C-F25F-3245-8164-3B5BEF77A986}"/>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031769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13989-CA63-5C4E-8596-5478D36D55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5" name="Rectangle 4">
            <a:extLst>
              <a:ext uri="{FF2B5EF4-FFF2-40B4-BE49-F238E27FC236}">
                <a16:creationId xmlns:a16="http://schemas.microsoft.com/office/drawing/2014/main" id="{B6D06450-9171-3640-BB2A-923A475CB54F}"/>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B91AF116-8C61-8542-8E7E-B57353C5235F}"/>
              </a:ext>
            </a:extLst>
          </p:cNvPr>
          <p:cNvSpPr>
            <a:spLocks noGrp="1"/>
          </p:cNvSpPr>
          <p:nvPr>
            <p:ph type="body" sz="quarter" idx="10" hasCustomPrompt="1"/>
          </p:nvPr>
        </p:nvSpPr>
        <p:spPr>
          <a:xfrm>
            <a:off x="6589184" y="1274618"/>
            <a:ext cx="5034780" cy="4035578"/>
          </a:xfrm>
        </p:spPr>
        <p:txBody>
          <a:bodyPr>
            <a:normAutofit/>
          </a:bodyPr>
          <a:lstStyle>
            <a:lvl1pPr marL="0" indent="0">
              <a:buNone/>
              <a:defRPr sz="4000" b="1" i="0" baseline="0">
                <a:solidFill>
                  <a:schemeClr val="bg1"/>
                </a:solidFill>
              </a:defRPr>
            </a:lvl1pPr>
          </a:lstStyle>
          <a:p>
            <a:pPr lvl="0"/>
            <a:r>
              <a:rPr lang="en-US" dirty="0"/>
              <a:t>Transition Slide Text</a:t>
            </a:r>
          </a:p>
        </p:txBody>
      </p:sp>
      <p:pic>
        <p:nvPicPr>
          <p:cNvPr id="9" name="Picture 8" descr="Text&#10;&#10;Description automatically generated">
            <a:extLst>
              <a:ext uri="{FF2B5EF4-FFF2-40B4-BE49-F238E27FC236}">
                <a16:creationId xmlns:a16="http://schemas.microsoft.com/office/drawing/2014/main" id="{B66BDA4F-07F3-4745-BF7C-DEA2652A71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81287" y="5288125"/>
            <a:ext cx="2850573" cy="1296689"/>
          </a:xfrm>
          <a:prstGeom prst="rect">
            <a:avLst/>
          </a:prstGeom>
        </p:spPr>
      </p:pic>
    </p:spTree>
    <p:extLst>
      <p:ext uri="{BB962C8B-B14F-4D97-AF65-F5344CB8AC3E}">
        <p14:creationId xmlns:p14="http://schemas.microsoft.com/office/powerpoint/2010/main" val="1801947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2718926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A3E12FCE-3297-3042-A92F-EE8EBF9C2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pic>
        <p:nvPicPr>
          <p:cNvPr id="12" name="Picture Placeholder 9" descr="A picture containing wooden, wood&#10;&#10;Description automatically generated">
            <a:extLst>
              <a:ext uri="{FF2B5EF4-FFF2-40B4-BE49-F238E27FC236}">
                <a16:creationId xmlns:a16="http://schemas.microsoft.com/office/drawing/2014/main" id="{B662F682-0B42-1E41-81A3-116A7BBC91F9}"/>
              </a:ext>
            </a:extLst>
          </p:cNvPr>
          <p:cNvPicPr>
            <a:picLocks noChangeAspect="1"/>
          </p:cNvPicPr>
          <p:nvPr userDrawn="1"/>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a:xfrm>
            <a:off x="6108700" y="638175"/>
            <a:ext cx="5105400" cy="5581650"/>
          </a:xfrm>
          <a:prstGeom prst="rect">
            <a:avLst/>
          </a:prstGeom>
        </p:spPr>
      </p:pic>
      <p:pic>
        <p:nvPicPr>
          <p:cNvPr id="13" name="Picture Placeholder 4" descr="A picture containing food, fruit, arranged, fresh&#10;&#10;Description automatically generated">
            <a:extLst>
              <a:ext uri="{FF2B5EF4-FFF2-40B4-BE49-F238E27FC236}">
                <a16:creationId xmlns:a16="http://schemas.microsoft.com/office/drawing/2014/main" id="{85EBE5E1-3979-404D-AB9E-4A07A7ABFC0E}"/>
              </a:ext>
            </a:extLst>
          </p:cNvPr>
          <p:cNvPicPr>
            <a:picLocks noChangeAspect="1"/>
          </p:cNvPicPr>
          <p:nvPr userDrawn="1"/>
        </p:nvPicPr>
        <p:blipFill>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a:off x="990600" y="638175"/>
            <a:ext cx="5105400" cy="5581650"/>
          </a:xfrm>
          <a:prstGeom prst="rect">
            <a:avLst/>
          </a:prstGeom>
        </p:spPr>
      </p:pic>
      <p:sp>
        <p:nvSpPr>
          <p:cNvPr id="14" name="Rectangle 13">
            <a:extLst>
              <a:ext uri="{FF2B5EF4-FFF2-40B4-BE49-F238E27FC236}">
                <a16:creationId xmlns:a16="http://schemas.microsoft.com/office/drawing/2014/main" id="{58F3E205-5A67-EB4B-A40A-C37A30BDB830}"/>
              </a:ext>
            </a:extLst>
          </p:cNvPr>
          <p:cNvSpPr>
            <a:spLocks noChangeArrowheads="1"/>
          </p:cNvSpPr>
          <p:nvPr userDrawn="1"/>
        </p:nvSpPr>
        <p:spPr bwMode="auto">
          <a:xfrm>
            <a:off x="4196963" y="1630223"/>
            <a:ext cx="3798074" cy="35975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5" name="Title 4">
            <a:extLst>
              <a:ext uri="{FF2B5EF4-FFF2-40B4-BE49-F238E27FC236}">
                <a16:creationId xmlns:a16="http://schemas.microsoft.com/office/drawing/2014/main" id="{C32BC5AB-B3AA-F748-8CA0-A3466BEAC4D8}"/>
              </a:ext>
            </a:extLst>
          </p:cNvPr>
          <p:cNvSpPr>
            <a:spLocks noGrp="1"/>
          </p:cNvSpPr>
          <p:nvPr>
            <p:ph type="title" hasCustomPrompt="1"/>
          </p:nvPr>
        </p:nvSpPr>
        <p:spPr>
          <a:xfrm>
            <a:off x="4480367" y="2392708"/>
            <a:ext cx="3256666" cy="1036292"/>
          </a:xfrm>
        </p:spPr>
        <p:txBody>
          <a:bodyPr anchor="b" anchorCtr="0">
            <a:normAutofit/>
          </a:bodyPr>
          <a:lstStyle>
            <a:lvl1pPr algn="ctr">
              <a:defRPr sz="3200" baseline="0">
                <a:solidFill>
                  <a:schemeClr val="bg1"/>
                </a:solidFill>
              </a:defRPr>
            </a:lvl1pPr>
          </a:lstStyle>
          <a:p>
            <a:r>
              <a:rPr lang="en-US" dirty="0"/>
              <a:t>Slide Title</a:t>
            </a:r>
          </a:p>
        </p:txBody>
      </p:sp>
      <p:sp>
        <p:nvSpPr>
          <p:cNvPr id="10" name="Text Placeholder 9">
            <a:extLst>
              <a:ext uri="{FF2B5EF4-FFF2-40B4-BE49-F238E27FC236}">
                <a16:creationId xmlns:a16="http://schemas.microsoft.com/office/drawing/2014/main" id="{2747D89B-77A7-DD4E-A102-37E4F5BE7491}"/>
              </a:ext>
            </a:extLst>
          </p:cNvPr>
          <p:cNvSpPr>
            <a:spLocks noGrp="1"/>
          </p:cNvSpPr>
          <p:nvPr>
            <p:ph type="body" sz="quarter" idx="10" hasCustomPrompt="1"/>
          </p:nvPr>
        </p:nvSpPr>
        <p:spPr>
          <a:xfrm>
            <a:off x="4479925" y="3667125"/>
            <a:ext cx="3257550" cy="1222375"/>
          </a:xfrm>
        </p:spPr>
        <p:txBody>
          <a:bodyPr>
            <a:normAutofit/>
          </a:bodyPr>
          <a:lstStyle>
            <a:lvl1pPr marL="0" indent="0" algn="ctr">
              <a:lnSpc>
                <a:spcPct val="150000"/>
              </a:lnSpc>
              <a:buFontTx/>
              <a:buNone/>
              <a:defRPr sz="14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Body text</a:t>
            </a:r>
          </a:p>
        </p:txBody>
      </p:sp>
    </p:spTree>
    <p:extLst>
      <p:ext uri="{BB962C8B-B14F-4D97-AF65-F5344CB8AC3E}">
        <p14:creationId xmlns:p14="http://schemas.microsoft.com/office/powerpoint/2010/main" val="2188792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pic>
        <p:nvPicPr>
          <p:cNvPr id="3" name="Picture 2" descr="A person sitting in a bus&#10;&#10;Description automatically generated with medium confidence">
            <a:extLst>
              <a:ext uri="{FF2B5EF4-FFF2-40B4-BE49-F238E27FC236}">
                <a16:creationId xmlns:a16="http://schemas.microsoft.com/office/drawing/2014/main" id="{50F13989-CA63-5C4E-8596-5478D36D55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
          <a:stretch/>
        </p:blipFill>
        <p:spPr>
          <a:xfrm>
            <a:off x="0" y="0"/>
            <a:ext cx="6126480" cy="6858000"/>
          </a:xfrm>
          <a:prstGeom prst="rect">
            <a:avLst/>
          </a:prstGeom>
        </p:spPr>
      </p:pic>
      <p:sp>
        <p:nvSpPr>
          <p:cNvPr id="5" name="Rectangle 4">
            <a:extLst>
              <a:ext uri="{FF2B5EF4-FFF2-40B4-BE49-F238E27FC236}">
                <a16:creationId xmlns:a16="http://schemas.microsoft.com/office/drawing/2014/main" id="{B6D06450-9171-3640-BB2A-923A475CB54F}"/>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B91AF116-8C61-8542-8E7E-B57353C5235F}"/>
              </a:ext>
            </a:extLst>
          </p:cNvPr>
          <p:cNvSpPr>
            <a:spLocks noGrp="1"/>
          </p:cNvSpPr>
          <p:nvPr>
            <p:ph type="body" sz="quarter" idx="10" hasCustomPrompt="1"/>
          </p:nvPr>
        </p:nvSpPr>
        <p:spPr>
          <a:xfrm>
            <a:off x="6589184" y="1274618"/>
            <a:ext cx="5034780" cy="4035578"/>
          </a:xfrm>
        </p:spPr>
        <p:txBody>
          <a:bodyPr>
            <a:normAutofit/>
          </a:bodyPr>
          <a:lstStyle>
            <a:lvl1pPr marL="0" indent="0">
              <a:buNone/>
              <a:defRPr sz="4000" b="1" i="0" baseline="0">
                <a:solidFill>
                  <a:schemeClr val="bg1"/>
                </a:solidFill>
              </a:defRPr>
            </a:lvl1pPr>
          </a:lstStyle>
          <a:p>
            <a:pPr lvl="0"/>
            <a:r>
              <a:rPr lang="en-US" dirty="0"/>
              <a:t>Transition Slide Text</a:t>
            </a:r>
          </a:p>
        </p:txBody>
      </p:sp>
      <p:pic>
        <p:nvPicPr>
          <p:cNvPr id="9" name="Picture 8" descr="Text&#10;&#10;Description automatically generated">
            <a:extLst>
              <a:ext uri="{FF2B5EF4-FFF2-40B4-BE49-F238E27FC236}">
                <a16:creationId xmlns:a16="http://schemas.microsoft.com/office/drawing/2014/main" id="{B66BDA4F-07F3-4745-BF7C-DEA2652A71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81287" y="5288125"/>
            <a:ext cx="2850573" cy="1296689"/>
          </a:xfrm>
          <a:prstGeom prst="rect">
            <a:avLst/>
          </a:prstGeom>
        </p:spPr>
      </p:pic>
    </p:spTree>
    <p:extLst>
      <p:ext uri="{BB962C8B-B14F-4D97-AF65-F5344CB8AC3E}">
        <p14:creationId xmlns:p14="http://schemas.microsoft.com/office/powerpoint/2010/main" val="3641504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pic>
        <p:nvPicPr>
          <p:cNvPr id="4" name="Picture 3" descr="A person with the eyes closed&#10;&#10;Description automatically generated with low confidence">
            <a:extLst>
              <a:ext uri="{FF2B5EF4-FFF2-40B4-BE49-F238E27FC236}">
                <a16:creationId xmlns:a16="http://schemas.microsoft.com/office/drawing/2014/main" id="{AA8FCDB3-767C-C044-B474-68DCF3F411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5" name="Rectangle 4">
            <a:extLst>
              <a:ext uri="{FF2B5EF4-FFF2-40B4-BE49-F238E27FC236}">
                <a16:creationId xmlns:a16="http://schemas.microsoft.com/office/drawing/2014/main" id="{B6D06450-9171-3640-BB2A-923A475CB54F}"/>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B91AF116-8C61-8542-8E7E-B57353C5235F}"/>
              </a:ext>
            </a:extLst>
          </p:cNvPr>
          <p:cNvSpPr>
            <a:spLocks noGrp="1"/>
          </p:cNvSpPr>
          <p:nvPr>
            <p:ph type="body" sz="quarter" idx="10" hasCustomPrompt="1"/>
          </p:nvPr>
        </p:nvSpPr>
        <p:spPr>
          <a:xfrm>
            <a:off x="6589184" y="1274618"/>
            <a:ext cx="5034780" cy="4035578"/>
          </a:xfrm>
        </p:spPr>
        <p:txBody>
          <a:bodyPr>
            <a:normAutofit/>
          </a:bodyPr>
          <a:lstStyle>
            <a:lvl1pPr marL="0" indent="0">
              <a:buNone/>
              <a:defRPr sz="4000" b="1" i="0" baseline="0">
                <a:solidFill>
                  <a:schemeClr val="bg1"/>
                </a:solidFill>
              </a:defRPr>
            </a:lvl1pPr>
          </a:lstStyle>
          <a:p>
            <a:pPr lvl="0"/>
            <a:r>
              <a:rPr lang="en-US" dirty="0"/>
              <a:t>Transition Slide Text</a:t>
            </a:r>
          </a:p>
        </p:txBody>
      </p:sp>
      <p:pic>
        <p:nvPicPr>
          <p:cNvPr id="9" name="Picture 8" descr="Text&#10;&#10;Description automatically generated">
            <a:extLst>
              <a:ext uri="{FF2B5EF4-FFF2-40B4-BE49-F238E27FC236}">
                <a16:creationId xmlns:a16="http://schemas.microsoft.com/office/drawing/2014/main" id="{B66BDA4F-07F3-4745-BF7C-DEA2652A71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81287" y="5288125"/>
            <a:ext cx="2850573" cy="1296689"/>
          </a:xfrm>
          <a:prstGeom prst="rect">
            <a:avLst/>
          </a:prstGeom>
        </p:spPr>
      </p:pic>
    </p:spTree>
    <p:extLst>
      <p:ext uri="{BB962C8B-B14F-4D97-AF65-F5344CB8AC3E}">
        <p14:creationId xmlns:p14="http://schemas.microsoft.com/office/powerpoint/2010/main" val="81085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71825E-0BA9-E24C-87BF-DFB7F32E30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35040" y="0"/>
            <a:ext cx="6126480" cy="6858000"/>
          </a:xfrm>
          <a:prstGeom prst="rect">
            <a:avLst/>
          </a:prstGeom>
        </p:spPr>
      </p:pic>
      <p:sp>
        <p:nvSpPr>
          <p:cNvPr id="5" name="Rectangle 4">
            <a:extLst>
              <a:ext uri="{FF2B5EF4-FFF2-40B4-BE49-F238E27FC236}">
                <a16:creationId xmlns:a16="http://schemas.microsoft.com/office/drawing/2014/main" id="{B6D06450-9171-3640-BB2A-923A475CB54F}"/>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B91AF116-8C61-8542-8E7E-B57353C5235F}"/>
              </a:ext>
            </a:extLst>
          </p:cNvPr>
          <p:cNvSpPr>
            <a:spLocks noGrp="1"/>
          </p:cNvSpPr>
          <p:nvPr>
            <p:ph type="body" sz="quarter" idx="10" hasCustomPrompt="1"/>
          </p:nvPr>
        </p:nvSpPr>
        <p:spPr>
          <a:xfrm>
            <a:off x="493184" y="1274618"/>
            <a:ext cx="5034780" cy="4035578"/>
          </a:xfrm>
        </p:spPr>
        <p:txBody>
          <a:bodyPr>
            <a:normAutofit/>
          </a:bodyPr>
          <a:lstStyle>
            <a:lvl1pPr marL="0" indent="0">
              <a:buNone/>
              <a:defRPr sz="4000" b="1" i="0" baseline="0">
                <a:solidFill>
                  <a:schemeClr val="bg1"/>
                </a:solidFill>
              </a:defRPr>
            </a:lvl1pPr>
          </a:lstStyle>
          <a:p>
            <a:pPr lvl="0"/>
            <a:r>
              <a:rPr lang="en-US" dirty="0"/>
              <a:t>Transition Slide Text</a:t>
            </a:r>
          </a:p>
        </p:txBody>
      </p:sp>
      <p:pic>
        <p:nvPicPr>
          <p:cNvPr id="9" name="Picture 8" descr="Text&#10;&#10;Description automatically generated">
            <a:extLst>
              <a:ext uri="{FF2B5EF4-FFF2-40B4-BE49-F238E27FC236}">
                <a16:creationId xmlns:a16="http://schemas.microsoft.com/office/drawing/2014/main" id="{B66BDA4F-07F3-4745-BF7C-DEA2652A71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5287" y="5288125"/>
            <a:ext cx="2850573" cy="1296689"/>
          </a:xfrm>
          <a:prstGeom prst="rect">
            <a:avLst/>
          </a:prstGeom>
        </p:spPr>
      </p:pic>
    </p:spTree>
    <p:extLst>
      <p:ext uri="{BB962C8B-B14F-4D97-AF65-F5344CB8AC3E}">
        <p14:creationId xmlns:p14="http://schemas.microsoft.com/office/powerpoint/2010/main" val="2452393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71825E-0BA9-E24C-87BF-DFB7F32E30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199"/>
          <a:stretch/>
        </p:blipFill>
        <p:spPr>
          <a:xfrm>
            <a:off x="5355771" y="0"/>
            <a:ext cx="6836229" cy="6949440"/>
          </a:xfrm>
          <a:prstGeom prst="rect">
            <a:avLst/>
          </a:prstGeom>
        </p:spPr>
      </p:pic>
      <p:sp>
        <p:nvSpPr>
          <p:cNvPr id="5" name="Rectangle 4">
            <a:extLst>
              <a:ext uri="{FF2B5EF4-FFF2-40B4-BE49-F238E27FC236}">
                <a16:creationId xmlns:a16="http://schemas.microsoft.com/office/drawing/2014/main" id="{B6D06450-9171-3640-BB2A-923A475CB54F}"/>
              </a:ext>
            </a:extLst>
          </p:cNvPr>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B91AF116-8C61-8542-8E7E-B57353C5235F}"/>
              </a:ext>
            </a:extLst>
          </p:cNvPr>
          <p:cNvSpPr>
            <a:spLocks noGrp="1"/>
          </p:cNvSpPr>
          <p:nvPr>
            <p:ph type="body" sz="quarter" idx="10" hasCustomPrompt="1"/>
          </p:nvPr>
        </p:nvSpPr>
        <p:spPr>
          <a:xfrm>
            <a:off x="493184" y="1274618"/>
            <a:ext cx="5034780" cy="4035578"/>
          </a:xfrm>
        </p:spPr>
        <p:txBody>
          <a:bodyPr>
            <a:normAutofit/>
          </a:bodyPr>
          <a:lstStyle>
            <a:lvl1pPr marL="0" indent="0">
              <a:buNone/>
              <a:defRPr sz="4000" b="1" i="0" baseline="0">
                <a:solidFill>
                  <a:schemeClr val="bg1"/>
                </a:solidFill>
              </a:defRPr>
            </a:lvl1pPr>
          </a:lstStyle>
          <a:p>
            <a:pPr lvl="0"/>
            <a:r>
              <a:rPr lang="en-US" dirty="0"/>
              <a:t>Transition Slide Text</a:t>
            </a:r>
          </a:p>
        </p:txBody>
      </p:sp>
      <p:pic>
        <p:nvPicPr>
          <p:cNvPr id="9" name="Picture 8" descr="Text&#10;&#10;Description automatically generated">
            <a:extLst>
              <a:ext uri="{FF2B5EF4-FFF2-40B4-BE49-F238E27FC236}">
                <a16:creationId xmlns:a16="http://schemas.microsoft.com/office/drawing/2014/main" id="{B66BDA4F-07F3-4745-BF7C-DEA2652A71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5287" y="5288125"/>
            <a:ext cx="2850573" cy="1296689"/>
          </a:xfrm>
          <a:prstGeom prst="rect">
            <a:avLst/>
          </a:prstGeom>
        </p:spPr>
      </p:pic>
    </p:spTree>
    <p:extLst>
      <p:ext uri="{BB962C8B-B14F-4D97-AF65-F5344CB8AC3E}">
        <p14:creationId xmlns:p14="http://schemas.microsoft.com/office/powerpoint/2010/main" val="2722563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71825E-0BA9-E24C-87BF-DFB7F32E30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91440"/>
            <a:ext cx="6126480" cy="6949440"/>
          </a:xfrm>
          <a:prstGeom prst="rect">
            <a:avLst/>
          </a:prstGeom>
        </p:spPr>
      </p:pic>
      <p:sp>
        <p:nvSpPr>
          <p:cNvPr id="5" name="Rectangle 4">
            <a:extLst>
              <a:ext uri="{FF2B5EF4-FFF2-40B4-BE49-F238E27FC236}">
                <a16:creationId xmlns:a16="http://schemas.microsoft.com/office/drawing/2014/main" id="{B6D06450-9171-3640-BB2A-923A475CB54F}"/>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B91AF116-8C61-8542-8E7E-B57353C5235F}"/>
              </a:ext>
            </a:extLst>
          </p:cNvPr>
          <p:cNvSpPr>
            <a:spLocks noGrp="1"/>
          </p:cNvSpPr>
          <p:nvPr>
            <p:ph type="body" sz="quarter" idx="10" hasCustomPrompt="1"/>
          </p:nvPr>
        </p:nvSpPr>
        <p:spPr>
          <a:xfrm>
            <a:off x="493184" y="1274618"/>
            <a:ext cx="5034780" cy="4035578"/>
          </a:xfrm>
        </p:spPr>
        <p:txBody>
          <a:bodyPr>
            <a:normAutofit/>
          </a:bodyPr>
          <a:lstStyle>
            <a:lvl1pPr marL="0" indent="0">
              <a:buNone/>
              <a:defRPr sz="4000" b="1" i="0" baseline="0">
                <a:solidFill>
                  <a:schemeClr val="bg1"/>
                </a:solidFill>
              </a:defRPr>
            </a:lvl1pPr>
          </a:lstStyle>
          <a:p>
            <a:pPr lvl="0"/>
            <a:r>
              <a:rPr lang="en-US" dirty="0"/>
              <a:t>Transition Slide Text</a:t>
            </a:r>
          </a:p>
        </p:txBody>
      </p:sp>
      <p:pic>
        <p:nvPicPr>
          <p:cNvPr id="9" name="Picture 8" descr="Text&#10;&#10;Description automatically generated">
            <a:extLst>
              <a:ext uri="{FF2B5EF4-FFF2-40B4-BE49-F238E27FC236}">
                <a16:creationId xmlns:a16="http://schemas.microsoft.com/office/drawing/2014/main" id="{B66BDA4F-07F3-4745-BF7C-DEA2652A71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5287" y="5288125"/>
            <a:ext cx="2850573" cy="1296689"/>
          </a:xfrm>
          <a:prstGeom prst="rect">
            <a:avLst/>
          </a:prstGeom>
        </p:spPr>
      </p:pic>
    </p:spTree>
    <p:extLst>
      <p:ext uri="{BB962C8B-B14F-4D97-AF65-F5344CB8AC3E}">
        <p14:creationId xmlns:p14="http://schemas.microsoft.com/office/powerpoint/2010/main" val="1723137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3906421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Прямоугольник 12">
            <a:extLst>
              <a:ext uri="{FF2B5EF4-FFF2-40B4-BE49-F238E27FC236}">
                <a16:creationId xmlns:a16="http://schemas.microsoft.com/office/drawing/2014/main" id="{8AE50B24-38A8-874B-9C41-23D022D99B7E}"/>
              </a:ext>
            </a:extLst>
          </p:cNvPr>
          <p:cNvSpPr/>
          <p:nvPr userDrawn="1"/>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Placeholder 4" descr="A picture containing lots, full, grill, cooking&#10;&#10;Description automatically generated">
            <a:extLst>
              <a:ext uri="{FF2B5EF4-FFF2-40B4-BE49-F238E27FC236}">
                <a16:creationId xmlns:a16="http://schemas.microsoft.com/office/drawing/2014/main" id="{93BECE79-CB62-5242-B5D0-DA999A8BE3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588" y="0"/>
            <a:ext cx="12192001" cy="6858000"/>
          </a:xfrm>
          <a:prstGeom prst="rect">
            <a:avLst/>
          </a:prstGeom>
        </p:spPr>
      </p:pic>
      <p:sp>
        <p:nvSpPr>
          <p:cNvPr id="5" name="Rectangle 4">
            <a:extLst>
              <a:ext uri="{FF2B5EF4-FFF2-40B4-BE49-F238E27FC236}">
                <a16:creationId xmlns:a16="http://schemas.microsoft.com/office/drawing/2014/main" id="{CAFBF6FB-8602-3B40-9C12-9E3B823FB812}"/>
              </a:ext>
            </a:extLst>
          </p:cNvPr>
          <p:cNvSpPr/>
          <p:nvPr userDrawn="1"/>
        </p:nvSpPr>
        <p:spPr>
          <a:xfrm>
            <a:off x="2431469" y="2251212"/>
            <a:ext cx="7325140" cy="23555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DE79D295-3E60-B34D-AA3A-F3AC80F80E35}"/>
              </a:ext>
            </a:extLst>
          </p:cNvPr>
          <p:cNvSpPr>
            <a:spLocks noGrp="1"/>
          </p:cNvSpPr>
          <p:nvPr>
            <p:ph type="title" hasCustomPrompt="1"/>
          </p:nvPr>
        </p:nvSpPr>
        <p:spPr>
          <a:xfrm>
            <a:off x="2543407" y="2374792"/>
            <a:ext cx="7105185" cy="2108415"/>
          </a:xfrm>
        </p:spPr>
        <p:txBody>
          <a:bodyPr anchor="ctr" anchorCtr="0">
            <a:normAutofit/>
          </a:bodyPr>
          <a:lstStyle>
            <a:lvl1pPr algn="ctr">
              <a:defRPr sz="4400" baseline="0">
                <a:solidFill>
                  <a:schemeClr val="bg1"/>
                </a:solidFill>
              </a:defRPr>
            </a:lvl1pPr>
          </a:lstStyle>
          <a:p>
            <a:r>
              <a:rPr lang="en-US" dirty="0"/>
              <a:t>Questions &amp; Wrap Up</a:t>
            </a:r>
          </a:p>
        </p:txBody>
      </p:sp>
    </p:spTree>
    <p:extLst>
      <p:ext uri="{BB962C8B-B14F-4D97-AF65-F5344CB8AC3E}">
        <p14:creationId xmlns:p14="http://schemas.microsoft.com/office/powerpoint/2010/main" val="245735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6BEC-F26E-D64C-A174-0B5CE484121C}"/>
              </a:ext>
            </a:extLst>
          </p:cNvPr>
          <p:cNvSpPr>
            <a:spLocks noGrp="1"/>
          </p:cNvSpPr>
          <p:nvPr>
            <p:ph type="title"/>
          </p:nvPr>
        </p:nvSpPr>
        <p:spPr/>
        <p:txBody>
          <a:bodyPr/>
          <a:lstStyle>
            <a:lvl1pPr>
              <a:defRPr b="1" i="0" baseline="0">
                <a:latin typeface="+mn-lt"/>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6561DC8C-C868-FD4E-810D-607B8C0C2C63}"/>
              </a:ext>
            </a:extLst>
          </p:cNvPr>
          <p:cNvSpPr>
            <a:spLocks noGrp="1"/>
          </p:cNvSpPr>
          <p:nvPr>
            <p:ph sz="half" idx="1"/>
          </p:nvPr>
        </p:nvSpPr>
        <p:spPr>
          <a:xfrm>
            <a:off x="838200" y="1825625"/>
            <a:ext cx="5181600" cy="435133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7E70AEA1-4A78-1F4F-9A30-9818B3605F31}"/>
              </a:ext>
            </a:extLst>
          </p:cNvPr>
          <p:cNvSpPr>
            <a:spLocks noGrp="1"/>
          </p:cNvSpPr>
          <p:nvPr>
            <p:ph sz="half" idx="2"/>
          </p:nvPr>
        </p:nvSpPr>
        <p:spPr>
          <a:xfrm>
            <a:off x="6172200" y="1825625"/>
            <a:ext cx="5181600" cy="435133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a:extLst>
              <a:ext uri="{FF2B5EF4-FFF2-40B4-BE49-F238E27FC236}">
                <a16:creationId xmlns:a16="http://schemas.microsoft.com/office/drawing/2014/main" id="{0020981A-790E-984B-89FC-8DD56227AF6A}"/>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6" name="Footer Placeholder 5">
            <a:extLst>
              <a:ext uri="{FF2B5EF4-FFF2-40B4-BE49-F238E27FC236}">
                <a16:creationId xmlns:a16="http://schemas.microsoft.com/office/drawing/2014/main" id="{22F6BF92-EA23-B749-9544-5DA947653184}"/>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7" name="Slide Number Placeholder 6">
            <a:extLst>
              <a:ext uri="{FF2B5EF4-FFF2-40B4-BE49-F238E27FC236}">
                <a16:creationId xmlns:a16="http://schemas.microsoft.com/office/drawing/2014/main" id="{D33A2AC1-1094-494D-9369-EF9932F15C5B}"/>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3217753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A705-5185-D54A-8F5E-6EE30422F166}"/>
              </a:ext>
            </a:extLst>
          </p:cNvPr>
          <p:cNvSpPr>
            <a:spLocks noGrp="1"/>
          </p:cNvSpPr>
          <p:nvPr>
            <p:ph type="title"/>
          </p:nvPr>
        </p:nvSpPr>
        <p:spPr>
          <a:xfrm>
            <a:off x="831850" y="1709738"/>
            <a:ext cx="10515600" cy="2852737"/>
          </a:xfrm>
        </p:spPr>
        <p:txBody>
          <a:bodyPr anchor="b"/>
          <a:lstStyle>
            <a:lvl1pPr>
              <a:defRPr sz="6000" baseline="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120222B9-32B8-974E-B39A-0A0EE686C955}"/>
              </a:ext>
            </a:extLst>
          </p:cNvPr>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815522-EC6E-F241-B1D2-CD7E248DF598}"/>
              </a:ext>
            </a:extLst>
          </p:cNvPr>
          <p:cNvSpPr>
            <a:spLocks noGrp="1"/>
          </p:cNvSpPr>
          <p:nvPr>
            <p:ph type="dt" sz="half" idx="10"/>
          </p:nvPr>
        </p:nvSpPr>
        <p:spPr/>
        <p:txBody>
          <a:bodyPr/>
          <a:lstStyle>
            <a:lvl1pPr>
              <a:defRPr>
                <a:latin typeface="+mn-lt"/>
              </a:defRPr>
            </a:lvl1pPr>
          </a:lstStyle>
          <a:p>
            <a:fld id="{55318A46-9E49-974E-A1FD-216C83CFD9D3}" type="datetimeFigureOut">
              <a:rPr lang="en-US" smtClean="0">
                <a:solidFill>
                  <a:srgbClr val="363636">
                    <a:tint val="75000"/>
                  </a:srgbClr>
                </a:solidFill>
              </a:rPr>
              <a:pPr/>
              <a:t>9/8/2021</a:t>
            </a:fld>
            <a:endParaRPr lang="en-US">
              <a:solidFill>
                <a:srgbClr val="363636">
                  <a:tint val="75000"/>
                </a:srgbClr>
              </a:solidFill>
            </a:endParaRPr>
          </a:p>
        </p:txBody>
      </p:sp>
      <p:sp>
        <p:nvSpPr>
          <p:cNvPr id="5" name="Footer Placeholder 4">
            <a:extLst>
              <a:ext uri="{FF2B5EF4-FFF2-40B4-BE49-F238E27FC236}">
                <a16:creationId xmlns:a16="http://schemas.microsoft.com/office/drawing/2014/main" id="{5C6CA0A3-AD9F-A241-8E68-1A0EBFD99AC9}"/>
              </a:ext>
            </a:extLst>
          </p:cNvPr>
          <p:cNvSpPr>
            <a:spLocks noGrp="1"/>
          </p:cNvSpPr>
          <p:nvPr>
            <p:ph type="ftr" sz="quarter" idx="11"/>
          </p:nvPr>
        </p:nvSpPr>
        <p:spPr/>
        <p:txBody>
          <a:bodyPr/>
          <a:lstStyle>
            <a:lvl1pPr>
              <a:defRPr>
                <a:latin typeface="+mn-lt"/>
              </a:defRPr>
            </a:lvl1pPr>
          </a:lstStyle>
          <a:p>
            <a:endParaRPr lang="en-US">
              <a:solidFill>
                <a:srgbClr val="363636">
                  <a:tint val="75000"/>
                </a:srgbClr>
              </a:solidFill>
            </a:endParaRPr>
          </a:p>
        </p:txBody>
      </p:sp>
      <p:sp>
        <p:nvSpPr>
          <p:cNvPr id="6" name="Slide Number Placeholder 5">
            <a:extLst>
              <a:ext uri="{FF2B5EF4-FFF2-40B4-BE49-F238E27FC236}">
                <a16:creationId xmlns:a16="http://schemas.microsoft.com/office/drawing/2014/main" id="{ADAB3A1E-B7EC-D741-8E61-3E31E97EC0E6}"/>
              </a:ext>
            </a:extLst>
          </p:cNvPr>
          <p:cNvSpPr>
            <a:spLocks noGrp="1"/>
          </p:cNvSpPr>
          <p:nvPr>
            <p:ph type="sldNum" sz="quarter" idx="12"/>
          </p:nvPr>
        </p:nvSpPr>
        <p:spPr/>
        <p:txBody>
          <a:bodyPr/>
          <a:lstStyle>
            <a:lvl1pPr>
              <a:defRPr>
                <a:latin typeface="+mn-lt"/>
              </a:defRPr>
            </a:lvl1pPr>
          </a:lstStyle>
          <a:p>
            <a:fld id="{0853D19D-3437-4948-8C96-DBD4CEFF9877}" type="slidenum">
              <a:rPr lang="en-US" smtClean="0">
                <a:solidFill>
                  <a:srgbClr val="363636">
                    <a:tint val="75000"/>
                  </a:srgbClr>
                </a:solidFill>
              </a:rPr>
              <a:pPr/>
              <a:t>‹#›</a:t>
            </a:fld>
            <a:endParaRPr lang="en-US">
              <a:solidFill>
                <a:srgbClr val="363636">
                  <a:tint val="75000"/>
                </a:srgbClr>
              </a:solidFill>
            </a:endParaRPr>
          </a:p>
        </p:txBody>
      </p:sp>
    </p:spTree>
    <p:extLst>
      <p:ext uri="{BB962C8B-B14F-4D97-AF65-F5344CB8AC3E}">
        <p14:creationId xmlns:p14="http://schemas.microsoft.com/office/powerpoint/2010/main" val="1833171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304B-845C-4549-910E-FCDA2DDE5E23}"/>
              </a:ext>
            </a:extLst>
          </p:cNvPr>
          <p:cNvSpPr>
            <a:spLocks noGrp="1"/>
          </p:cNvSpPr>
          <p:nvPr>
            <p:ph type="title"/>
          </p:nvPr>
        </p:nvSpPr>
        <p:spPr/>
        <p:txBody>
          <a:bodyPr/>
          <a:lstStyle>
            <a:lvl1pPr>
              <a:defRPr baseline="0">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3715111D-F879-7D45-B249-7FE1E281CFC9}"/>
              </a:ext>
            </a:extLst>
          </p:cNvPr>
          <p:cNvSpPr>
            <a:spLocks noGrp="1"/>
          </p:cNvSpPr>
          <p:nvPr>
            <p:ph type="dt" sz="half" idx="10"/>
          </p:nvPr>
        </p:nvSpPr>
        <p:spPr/>
        <p:txBody>
          <a:bodyPr/>
          <a:lstStyle>
            <a:lvl1pPr>
              <a:defRPr>
                <a:latin typeface="+mn-lt"/>
              </a:defRPr>
            </a:lvl1pPr>
          </a:lstStyle>
          <a:p>
            <a:fld id="{55318A46-9E49-974E-A1FD-216C83CFD9D3}" type="datetimeFigureOut">
              <a:rPr lang="en-US" smtClean="0">
                <a:solidFill>
                  <a:srgbClr val="363636">
                    <a:tint val="75000"/>
                  </a:srgbClr>
                </a:solidFill>
              </a:rPr>
              <a:pPr/>
              <a:t>9/8/2021</a:t>
            </a:fld>
            <a:endParaRPr lang="en-US">
              <a:solidFill>
                <a:srgbClr val="363636">
                  <a:tint val="75000"/>
                </a:srgbClr>
              </a:solidFill>
            </a:endParaRPr>
          </a:p>
        </p:txBody>
      </p:sp>
      <p:sp>
        <p:nvSpPr>
          <p:cNvPr id="4" name="Footer Placeholder 3">
            <a:extLst>
              <a:ext uri="{FF2B5EF4-FFF2-40B4-BE49-F238E27FC236}">
                <a16:creationId xmlns:a16="http://schemas.microsoft.com/office/drawing/2014/main" id="{EA8EB3DE-DBC8-F842-9215-B2BFC9DD642C}"/>
              </a:ext>
            </a:extLst>
          </p:cNvPr>
          <p:cNvSpPr>
            <a:spLocks noGrp="1"/>
          </p:cNvSpPr>
          <p:nvPr>
            <p:ph type="ftr" sz="quarter" idx="11"/>
          </p:nvPr>
        </p:nvSpPr>
        <p:spPr/>
        <p:txBody>
          <a:bodyPr/>
          <a:lstStyle>
            <a:lvl1pPr>
              <a:defRPr>
                <a:latin typeface="+mn-lt"/>
              </a:defRPr>
            </a:lvl1pPr>
          </a:lstStyle>
          <a:p>
            <a:endParaRPr lang="en-US">
              <a:solidFill>
                <a:srgbClr val="363636">
                  <a:tint val="75000"/>
                </a:srgbClr>
              </a:solidFill>
            </a:endParaRPr>
          </a:p>
        </p:txBody>
      </p:sp>
      <p:sp>
        <p:nvSpPr>
          <p:cNvPr id="5" name="Slide Number Placeholder 4">
            <a:extLst>
              <a:ext uri="{FF2B5EF4-FFF2-40B4-BE49-F238E27FC236}">
                <a16:creationId xmlns:a16="http://schemas.microsoft.com/office/drawing/2014/main" id="{B2A13373-3F0B-1F48-81D8-3BF5AB5AEB24}"/>
              </a:ext>
            </a:extLst>
          </p:cNvPr>
          <p:cNvSpPr>
            <a:spLocks noGrp="1"/>
          </p:cNvSpPr>
          <p:nvPr>
            <p:ph type="sldNum" sz="quarter" idx="12"/>
          </p:nvPr>
        </p:nvSpPr>
        <p:spPr/>
        <p:txBody>
          <a:bodyPr/>
          <a:lstStyle>
            <a:lvl1pPr>
              <a:defRPr>
                <a:latin typeface="+mn-lt"/>
              </a:defRPr>
            </a:lvl1pPr>
          </a:lstStyle>
          <a:p>
            <a:fld id="{0853D19D-3437-4948-8C96-DBD4CEFF9877}" type="slidenum">
              <a:rPr lang="en-US" smtClean="0">
                <a:solidFill>
                  <a:srgbClr val="363636">
                    <a:tint val="75000"/>
                  </a:srgbClr>
                </a:solidFill>
              </a:rPr>
              <a:pPr/>
              <a:t>‹#›</a:t>
            </a:fld>
            <a:endParaRPr lang="en-US">
              <a:solidFill>
                <a:srgbClr val="363636">
                  <a:tint val="75000"/>
                </a:srgbClr>
              </a:solidFill>
            </a:endParaRPr>
          </a:p>
        </p:txBody>
      </p:sp>
    </p:spTree>
    <p:extLst>
      <p:ext uri="{BB962C8B-B14F-4D97-AF65-F5344CB8AC3E}">
        <p14:creationId xmlns:p14="http://schemas.microsoft.com/office/powerpoint/2010/main" val="3606750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5E680-8B7E-9240-B1D5-4EC7629B3C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318A46-9E49-974E-A1FD-216C83CFD9D3}" type="datetimeFigureOut">
              <a:rPr kumimoji="0" lang="en-US" sz="1200" b="0" i="0" u="none" strike="noStrike" kern="1200" cap="none" spc="0" normalizeH="0" baseline="0" noProof="0" smtClean="0">
                <a:ln>
                  <a:noFill/>
                </a:ln>
                <a:solidFill>
                  <a:srgbClr val="363636">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9/8/2021</a:t>
            </a:fld>
            <a:endParaRPr kumimoji="0" lang="en-US" sz="1200" b="0" i="0" u="none" strike="noStrike" kern="1200" cap="none" spc="0" normalizeH="0" baseline="0" noProof="0">
              <a:ln>
                <a:noFill/>
              </a:ln>
              <a:solidFill>
                <a:srgbClr val="363636">
                  <a:tint val="75000"/>
                </a:srgb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BD72391D-A591-AF4E-8912-80AF03DD1C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63636">
                  <a:tint val="75000"/>
                </a:srgb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AC55144-17BB-F34C-9AEC-5B0F0B2F1A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3D19D-3437-4948-8C96-DBD4CEFF9877}" type="slidenum">
              <a:rPr kumimoji="0" lang="en-US" sz="1200" b="0" i="0" u="none" strike="noStrike" kern="1200" cap="none" spc="0" normalizeH="0" baseline="0" noProof="0" smtClean="0">
                <a:ln>
                  <a:noFill/>
                </a:ln>
                <a:solidFill>
                  <a:srgbClr val="363636">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63636">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355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069E-55B7-844E-BCCB-7DB44F8CE99E}"/>
              </a:ext>
            </a:extLst>
          </p:cNvPr>
          <p:cNvSpPr>
            <a:spLocks noGrp="1"/>
          </p:cNvSpPr>
          <p:nvPr>
            <p:ph type="title"/>
          </p:nvPr>
        </p:nvSpPr>
        <p:spPr>
          <a:xfrm>
            <a:off x="839788" y="457200"/>
            <a:ext cx="3932237" cy="1600200"/>
          </a:xfrm>
        </p:spPr>
        <p:txBody>
          <a:bodyPr anchor="b"/>
          <a:lstStyle>
            <a:lvl1pPr>
              <a:defRPr sz="3200" baseline="0">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A055E2E-DB88-AD47-92CC-0BF137B0DAEE}"/>
              </a:ext>
            </a:extLst>
          </p:cNvPr>
          <p:cNvSpPr>
            <a:spLocks noGrp="1"/>
          </p:cNvSpPr>
          <p:nvPr>
            <p:ph idx="1"/>
          </p:nvPr>
        </p:nvSpPr>
        <p:spPr>
          <a:xfrm>
            <a:off x="5183188" y="987425"/>
            <a:ext cx="6172200" cy="4873625"/>
          </a:xfrm>
        </p:spPr>
        <p:txBody>
          <a:bodyPr/>
          <a:lstStyle>
            <a:lvl1pPr>
              <a:defRPr sz="3200" baseline="0">
                <a:latin typeface="+mn-lt"/>
              </a:defRPr>
            </a:lvl1pPr>
            <a:lvl2pPr>
              <a:defRPr sz="2800" baseline="0">
                <a:latin typeface="+mn-lt"/>
              </a:defRPr>
            </a:lvl2pPr>
            <a:lvl3pPr>
              <a:defRPr sz="2400" baseline="0">
                <a:latin typeface="+mn-lt"/>
              </a:defRPr>
            </a:lvl3pPr>
            <a:lvl4pPr>
              <a:defRPr sz="2000" baseline="0">
                <a:latin typeface="+mn-lt"/>
              </a:defRPr>
            </a:lvl4pPr>
            <a:lvl5pPr>
              <a:defRPr sz="2000" baseline="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50B50B6-445F-2943-8D33-EC993B6795B8}"/>
              </a:ext>
            </a:extLst>
          </p:cNvPr>
          <p:cNvSpPr>
            <a:spLocks noGrp="1"/>
          </p:cNvSpPr>
          <p:nvPr>
            <p:ph type="body" sz="half" idx="2"/>
          </p:nvPr>
        </p:nvSpPr>
        <p:spPr>
          <a:xfrm>
            <a:off x="839788" y="2057400"/>
            <a:ext cx="3932237" cy="3811588"/>
          </a:xfrm>
        </p:spPr>
        <p:txBody>
          <a:bodyPr/>
          <a:lstStyle>
            <a:lvl1pPr marL="0" indent="0">
              <a:buNone/>
              <a:defRPr sz="1600" baseline="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0E4D1-3B40-B748-B976-C72A6C29A65E}"/>
              </a:ext>
            </a:extLst>
          </p:cNvPr>
          <p:cNvSpPr>
            <a:spLocks noGrp="1"/>
          </p:cNvSpPr>
          <p:nvPr>
            <p:ph type="dt" sz="half" idx="10"/>
          </p:nvPr>
        </p:nvSpPr>
        <p:spPr/>
        <p:txBody>
          <a:bodyPr/>
          <a:lstStyle>
            <a:lvl1pPr>
              <a:defRPr>
                <a:latin typeface="+mn-lt"/>
              </a:defRPr>
            </a:lvl1pPr>
          </a:lstStyle>
          <a:p>
            <a:fld id="{55318A46-9E49-974E-A1FD-216C83CFD9D3}" type="datetimeFigureOut">
              <a:rPr lang="en-US" smtClean="0">
                <a:solidFill>
                  <a:srgbClr val="363636">
                    <a:tint val="75000"/>
                  </a:srgbClr>
                </a:solidFill>
              </a:rPr>
              <a:pPr/>
              <a:t>9/8/2021</a:t>
            </a:fld>
            <a:endParaRPr lang="en-US">
              <a:solidFill>
                <a:srgbClr val="363636">
                  <a:tint val="75000"/>
                </a:srgbClr>
              </a:solidFill>
            </a:endParaRPr>
          </a:p>
        </p:txBody>
      </p:sp>
      <p:sp>
        <p:nvSpPr>
          <p:cNvPr id="6" name="Footer Placeholder 5">
            <a:extLst>
              <a:ext uri="{FF2B5EF4-FFF2-40B4-BE49-F238E27FC236}">
                <a16:creationId xmlns:a16="http://schemas.microsoft.com/office/drawing/2014/main" id="{B196AA55-ED64-9744-892F-9C8F34630467}"/>
              </a:ext>
            </a:extLst>
          </p:cNvPr>
          <p:cNvSpPr>
            <a:spLocks noGrp="1"/>
          </p:cNvSpPr>
          <p:nvPr>
            <p:ph type="ftr" sz="quarter" idx="11"/>
          </p:nvPr>
        </p:nvSpPr>
        <p:spPr/>
        <p:txBody>
          <a:bodyPr/>
          <a:lstStyle>
            <a:lvl1pPr>
              <a:defRPr>
                <a:latin typeface="+mn-lt"/>
              </a:defRPr>
            </a:lvl1pPr>
          </a:lstStyle>
          <a:p>
            <a:endParaRPr lang="en-US">
              <a:solidFill>
                <a:srgbClr val="363636">
                  <a:tint val="75000"/>
                </a:srgbClr>
              </a:solidFill>
            </a:endParaRPr>
          </a:p>
        </p:txBody>
      </p:sp>
      <p:sp>
        <p:nvSpPr>
          <p:cNvPr id="7" name="Slide Number Placeholder 6">
            <a:extLst>
              <a:ext uri="{FF2B5EF4-FFF2-40B4-BE49-F238E27FC236}">
                <a16:creationId xmlns:a16="http://schemas.microsoft.com/office/drawing/2014/main" id="{0BD72154-8B35-0D46-BB05-264CD22F7F30}"/>
              </a:ext>
            </a:extLst>
          </p:cNvPr>
          <p:cNvSpPr>
            <a:spLocks noGrp="1"/>
          </p:cNvSpPr>
          <p:nvPr>
            <p:ph type="sldNum" sz="quarter" idx="12"/>
          </p:nvPr>
        </p:nvSpPr>
        <p:spPr/>
        <p:txBody>
          <a:bodyPr/>
          <a:lstStyle>
            <a:lvl1pPr>
              <a:defRPr>
                <a:latin typeface="+mn-lt"/>
              </a:defRPr>
            </a:lvl1pPr>
          </a:lstStyle>
          <a:p>
            <a:fld id="{0853D19D-3437-4948-8C96-DBD4CEFF9877}" type="slidenum">
              <a:rPr lang="en-US" smtClean="0">
                <a:solidFill>
                  <a:srgbClr val="363636">
                    <a:tint val="75000"/>
                  </a:srgbClr>
                </a:solidFill>
              </a:rPr>
              <a:pPr/>
              <a:t>‹#›</a:t>
            </a:fld>
            <a:endParaRPr lang="en-US">
              <a:solidFill>
                <a:srgbClr val="363636">
                  <a:tint val="75000"/>
                </a:srgbClr>
              </a:solidFill>
            </a:endParaRPr>
          </a:p>
        </p:txBody>
      </p:sp>
    </p:spTree>
    <p:extLst>
      <p:ext uri="{BB962C8B-B14F-4D97-AF65-F5344CB8AC3E}">
        <p14:creationId xmlns:p14="http://schemas.microsoft.com/office/powerpoint/2010/main" val="2734499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06EF-1B3C-F846-8224-353FFED92DEB}"/>
              </a:ext>
            </a:extLst>
          </p:cNvPr>
          <p:cNvSpPr>
            <a:spLocks noGrp="1"/>
          </p:cNvSpPr>
          <p:nvPr>
            <p:ph type="ctrTitle"/>
          </p:nvPr>
        </p:nvSpPr>
        <p:spPr>
          <a:xfrm>
            <a:off x="1524000" y="1122363"/>
            <a:ext cx="9144000" cy="2387600"/>
          </a:xfrm>
        </p:spPr>
        <p:txBody>
          <a:bodyPr anchor="b"/>
          <a:lstStyle>
            <a:lvl1pPr algn="ctr">
              <a:defRPr sz="6000" b="1" i="0" baseline="0">
                <a:latin typeface="+mn-lt"/>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A55C3A69-AEE9-8E4A-97B2-FE672507F261}"/>
              </a:ext>
            </a:extLst>
          </p:cNvPr>
          <p:cNvSpPr>
            <a:spLocks noGrp="1"/>
          </p:cNvSpPr>
          <p:nvPr>
            <p:ph type="subTitle" idx="1"/>
          </p:nvPr>
        </p:nvSpPr>
        <p:spPr>
          <a:xfrm>
            <a:off x="1524000" y="3602038"/>
            <a:ext cx="9144000" cy="1655762"/>
          </a:xfrm>
        </p:spPr>
        <p:txBody>
          <a:bodyPr/>
          <a:lstStyle>
            <a:lvl1pPr marL="0" indent="0" algn="ctr">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id="{A480C08A-A152-854C-A554-D606490446C0}"/>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DC37E7F0-B42E-664D-9183-C1CE806E8385}"/>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435F41E0-5D5E-6446-92B6-B1720F61C98F}"/>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915375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58FC-4BE4-E443-8807-8170A352BB30}"/>
              </a:ext>
            </a:extLst>
          </p:cNvPr>
          <p:cNvSpPr>
            <a:spLocks noGrp="1"/>
          </p:cNvSpPr>
          <p:nvPr>
            <p:ph type="title"/>
          </p:nvPr>
        </p:nvSpPr>
        <p:spPr/>
        <p:txBody>
          <a:bodyPr/>
          <a:lstStyle>
            <a:lvl1pPr>
              <a:defRPr b="1" i="0" baseline="0">
                <a:latin typeface="+mn-lt"/>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F48F653F-A192-8D42-8A2B-78DE948F014E}"/>
              </a:ext>
            </a:extLst>
          </p:cNvPr>
          <p:cNvSpPr>
            <a:spLocks noGrp="1"/>
          </p:cNvSpPr>
          <p:nvPr>
            <p:ph idx="1"/>
          </p:nvPr>
        </p:nvSpPr>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E68A78D4-364F-FF4D-A398-32565C44010D}"/>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C9DCB022-4535-C647-83B7-4A9AFF301E39}"/>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563B6760-8EB7-2A47-BABD-D30C529F9272}"/>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4252088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60BF-7C78-3D49-A2DB-D342BB6FEB1D}"/>
              </a:ext>
            </a:extLst>
          </p:cNvPr>
          <p:cNvSpPr>
            <a:spLocks noGrp="1"/>
          </p:cNvSpPr>
          <p:nvPr>
            <p:ph type="title"/>
          </p:nvPr>
        </p:nvSpPr>
        <p:spPr>
          <a:xfrm>
            <a:off x="831850" y="1709738"/>
            <a:ext cx="10515600" cy="2852737"/>
          </a:xfrm>
        </p:spPr>
        <p:txBody>
          <a:bodyPr anchor="b"/>
          <a:lstStyle>
            <a:lvl1pPr>
              <a:defRPr sz="6000" b="1" i="0" baseline="0">
                <a:latin typeface="+mn-lt"/>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CE6E62A4-1FBE-EF49-B0AD-72204F520FBC}"/>
              </a:ext>
            </a:extLst>
          </p:cNvPr>
          <p:cNvSpPr>
            <a:spLocks noGrp="1"/>
          </p:cNvSpPr>
          <p:nvPr>
            <p:ph type="body" idx="1"/>
          </p:nvPr>
        </p:nvSpPr>
        <p:spPr>
          <a:xfrm>
            <a:off x="831850" y="4589463"/>
            <a:ext cx="10515600" cy="1500187"/>
          </a:xfrm>
        </p:spPr>
        <p:txBody>
          <a:bodyPr/>
          <a:lstStyle>
            <a:lvl1pPr marL="0" indent="0">
              <a:buNone/>
              <a:defRPr sz="2400" baseline="0">
                <a:solidFill>
                  <a:schemeClr val="bg2">
                    <a:lumMod val="5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74BA7553-0086-D445-9C74-55D6089FFDD1}"/>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DA4DA579-8FFE-A94E-ADDF-D2C02982A567}"/>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975D241C-F25F-3245-8164-3B5BEF77A986}"/>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2079533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6BEC-F26E-D64C-A174-0B5CE484121C}"/>
              </a:ext>
            </a:extLst>
          </p:cNvPr>
          <p:cNvSpPr>
            <a:spLocks noGrp="1"/>
          </p:cNvSpPr>
          <p:nvPr>
            <p:ph type="title"/>
          </p:nvPr>
        </p:nvSpPr>
        <p:spPr/>
        <p:txBody>
          <a:bodyPr/>
          <a:lstStyle>
            <a:lvl1pPr>
              <a:defRPr b="1" i="0" baseline="0">
                <a:latin typeface="+mn-lt"/>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6561DC8C-C868-FD4E-810D-607B8C0C2C63}"/>
              </a:ext>
            </a:extLst>
          </p:cNvPr>
          <p:cNvSpPr>
            <a:spLocks noGrp="1"/>
          </p:cNvSpPr>
          <p:nvPr>
            <p:ph sz="half" idx="1"/>
          </p:nvPr>
        </p:nvSpPr>
        <p:spPr>
          <a:xfrm>
            <a:off x="838200" y="1825625"/>
            <a:ext cx="5181600" cy="435133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7E70AEA1-4A78-1F4F-9A30-9818B3605F31}"/>
              </a:ext>
            </a:extLst>
          </p:cNvPr>
          <p:cNvSpPr>
            <a:spLocks noGrp="1"/>
          </p:cNvSpPr>
          <p:nvPr>
            <p:ph sz="half" idx="2"/>
          </p:nvPr>
        </p:nvSpPr>
        <p:spPr>
          <a:xfrm>
            <a:off x="6172200" y="1825625"/>
            <a:ext cx="5181600" cy="435133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a:extLst>
              <a:ext uri="{FF2B5EF4-FFF2-40B4-BE49-F238E27FC236}">
                <a16:creationId xmlns:a16="http://schemas.microsoft.com/office/drawing/2014/main" id="{0020981A-790E-984B-89FC-8DD56227AF6A}"/>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6" name="Footer Placeholder 5">
            <a:extLst>
              <a:ext uri="{FF2B5EF4-FFF2-40B4-BE49-F238E27FC236}">
                <a16:creationId xmlns:a16="http://schemas.microsoft.com/office/drawing/2014/main" id="{22F6BF92-EA23-B749-9544-5DA947653184}"/>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7" name="Slide Number Placeholder 6">
            <a:extLst>
              <a:ext uri="{FF2B5EF4-FFF2-40B4-BE49-F238E27FC236}">
                <a16:creationId xmlns:a16="http://schemas.microsoft.com/office/drawing/2014/main" id="{D33A2AC1-1094-494D-9369-EF9932F15C5B}"/>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108671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0D3C-8FC6-8648-A715-D7B9CA430169}"/>
              </a:ext>
            </a:extLst>
          </p:cNvPr>
          <p:cNvSpPr>
            <a:spLocks noGrp="1"/>
          </p:cNvSpPr>
          <p:nvPr>
            <p:ph type="title"/>
          </p:nvPr>
        </p:nvSpPr>
        <p:spPr>
          <a:xfrm>
            <a:off x="839788" y="365125"/>
            <a:ext cx="10515600" cy="1325563"/>
          </a:xfrm>
        </p:spPr>
        <p:txBody>
          <a:bodyPr/>
          <a:lstStyle>
            <a:lvl1pPr>
              <a:defRPr b="1" i="0" baseline="0">
                <a:latin typeface="+mn-lt"/>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F4916440-602B-7841-BC47-A9722044914D}"/>
              </a:ext>
            </a:extLst>
          </p:cNvPr>
          <p:cNvSpPr>
            <a:spLocks noGrp="1"/>
          </p:cNvSpPr>
          <p:nvPr>
            <p:ph type="body" idx="1"/>
          </p:nvPr>
        </p:nvSpPr>
        <p:spPr>
          <a:xfrm>
            <a:off x="839788" y="1681163"/>
            <a:ext cx="5157787" cy="823912"/>
          </a:xfrm>
        </p:spPr>
        <p:txBody>
          <a:bodyPr anchor="b"/>
          <a:lstStyle>
            <a:lvl1pPr marL="0" indent="0">
              <a:buNone/>
              <a:defRPr sz="2400" b="0" i="0" baseline="0">
                <a:solidFill>
                  <a:schemeClr val="bg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37B490AD-8EF7-FD43-9992-82FD6EFDE220}"/>
              </a:ext>
            </a:extLst>
          </p:cNvPr>
          <p:cNvSpPr>
            <a:spLocks noGrp="1"/>
          </p:cNvSpPr>
          <p:nvPr>
            <p:ph sz="half" idx="2"/>
          </p:nvPr>
        </p:nvSpPr>
        <p:spPr>
          <a:xfrm>
            <a:off x="839788" y="2505075"/>
            <a:ext cx="5157787" cy="368458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A11B2874-A894-1C44-B96D-D14BA5A95E36}"/>
              </a:ext>
            </a:extLst>
          </p:cNvPr>
          <p:cNvSpPr>
            <a:spLocks noGrp="1"/>
          </p:cNvSpPr>
          <p:nvPr>
            <p:ph type="body" sz="quarter" idx="3"/>
          </p:nvPr>
        </p:nvSpPr>
        <p:spPr>
          <a:xfrm>
            <a:off x="6172200" y="1681163"/>
            <a:ext cx="5183188" cy="823912"/>
          </a:xfrm>
        </p:spPr>
        <p:txBody>
          <a:bodyPr anchor="b"/>
          <a:lstStyle>
            <a:lvl1pPr marL="0" indent="0">
              <a:buNone/>
              <a:defRPr sz="2400" b="0" i="0" baseline="0">
                <a:solidFill>
                  <a:schemeClr val="bg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70E6CEE3-779E-884F-B087-E07C04F038F1}"/>
              </a:ext>
            </a:extLst>
          </p:cNvPr>
          <p:cNvSpPr>
            <a:spLocks noGrp="1"/>
          </p:cNvSpPr>
          <p:nvPr>
            <p:ph sz="quarter" idx="4"/>
          </p:nvPr>
        </p:nvSpPr>
        <p:spPr>
          <a:xfrm>
            <a:off x="6172200" y="2505075"/>
            <a:ext cx="5183188" cy="368458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922A3E9-EB2A-D84E-8969-42780F3F204B}"/>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8" name="Footer Placeholder 7">
            <a:extLst>
              <a:ext uri="{FF2B5EF4-FFF2-40B4-BE49-F238E27FC236}">
                <a16:creationId xmlns:a16="http://schemas.microsoft.com/office/drawing/2014/main" id="{5A97948F-A3B5-7747-8F49-00AC897EF6B5}"/>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9" name="Slide Number Placeholder 8">
            <a:extLst>
              <a:ext uri="{FF2B5EF4-FFF2-40B4-BE49-F238E27FC236}">
                <a16:creationId xmlns:a16="http://schemas.microsoft.com/office/drawing/2014/main" id="{FEC732E9-5E2F-E245-92B1-A82EEBA21239}"/>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9679939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A159-06D3-4D41-8547-48E1EFA61A56}"/>
              </a:ext>
            </a:extLst>
          </p:cNvPr>
          <p:cNvSpPr>
            <a:spLocks noGrp="1"/>
          </p:cNvSpPr>
          <p:nvPr>
            <p:ph type="title"/>
          </p:nvPr>
        </p:nvSpPr>
        <p:spPr/>
        <p:txBody>
          <a:bodyPr/>
          <a:lstStyle>
            <a:lvl1pPr>
              <a:defRPr b="1" i="0" baseline="0">
                <a:latin typeface="+mn-lt"/>
              </a:defRPr>
            </a:lvl1pPr>
          </a:lstStyle>
          <a:p>
            <a:r>
              <a:rPr lang="en-US" smtClean="0"/>
              <a:t>Click to edit Master title style</a:t>
            </a:r>
            <a:endParaRPr lang="en-US" dirty="0"/>
          </a:p>
        </p:txBody>
      </p:sp>
      <p:sp>
        <p:nvSpPr>
          <p:cNvPr id="3" name="Date Placeholder 2">
            <a:extLst>
              <a:ext uri="{FF2B5EF4-FFF2-40B4-BE49-F238E27FC236}">
                <a16:creationId xmlns:a16="http://schemas.microsoft.com/office/drawing/2014/main" id="{FF20DFC4-EDBF-EE47-B02A-E3B981B78A18}"/>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4" name="Footer Placeholder 3">
            <a:extLst>
              <a:ext uri="{FF2B5EF4-FFF2-40B4-BE49-F238E27FC236}">
                <a16:creationId xmlns:a16="http://schemas.microsoft.com/office/drawing/2014/main" id="{7A6E5EA8-2A05-7346-979B-5FD202FD1324}"/>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5" name="Slide Number Placeholder 4">
            <a:extLst>
              <a:ext uri="{FF2B5EF4-FFF2-40B4-BE49-F238E27FC236}">
                <a16:creationId xmlns:a16="http://schemas.microsoft.com/office/drawing/2014/main" id="{5D62C130-427B-2C4F-9910-341D03E6A7D8}"/>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313104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0D3C-8FC6-8648-A715-D7B9CA430169}"/>
              </a:ext>
            </a:extLst>
          </p:cNvPr>
          <p:cNvSpPr>
            <a:spLocks noGrp="1"/>
          </p:cNvSpPr>
          <p:nvPr>
            <p:ph type="title"/>
          </p:nvPr>
        </p:nvSpPr>
        <p:spPr>
          <a:xfrm>
            <a:off x="839788" y="365125"/>
            <a:ext cx="10515600" cy="1325563"/>
          </a:xfrm>
        </p:spPr>
        <p:txBody>
          <a:bodyPr/>
          <a:lstStyle>
            <a:lvl1pPr>
              <a:defRPr b="1" i="0" baseline="0">
                <a:latin typeface="+mn-lt"/>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F4916440-602B-7841-BC47-A9722044914D}"/>
              </a:ext>
            </a:extLst>
          </p:cNvPr>
          <p:cNvSpPr>
            <a:spLocks noGrp="1"/>
          </p:cNvSpPr>
          <p:nvPr>
            <p:ph type="body" idx="1"/>
          </p:nvPr>
        </p:nvSpPr>
        <p:spPr>
          <a:xfrm>
            <a:off x="839788" y="1681163"/>
            <a:ext cx="5157787" cy="823912"/>
          </a:xfrm>
        </p:spPr>
        <p:txBody>
          <a:bodyPr anchor="b"/>
          <a:lstStyle>
            <a:lvl1pPr marL="0" indent="0">
              <a:buNone/>
              <a:defRPr sz="2400" b="0" i="0" baseline="0">
                <a:solidFill>
                  <a:schemeClr val="bg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37B490AD-8EF7-FD43-9992-82FD6EFDE220}"/>
              </a:ext>
            </a:extLst>
          </p:cNvPr>
          <p:cNvSpPr>
            <a:spLocks noGrp="1"/>
          </p:cNvSpPr>
          <p:nvPr>
            <p:ph sz="half" idx="2"/>
          </p:nvPr>
        </p:nvSpPr>
        <p:spPr>
          <a:xfrm>
            <a:off x="839788" y="2505075"/>
            <a:ext cx="5157787" cy="368458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A11B2874-A894-1C44-B96D-D14BA5A95E36}"/>
              </a:ext>
            </a:extLst>
          </p:cNvPr>
          <p:cNvSpPr>
            <a:spLocks noGrp="1"/>
          </p:cNvSpPr>
          <p:nvPr>
            <p:ph type="body" sz="quarter" idx="3"/>
          </p:nvPr>
        </p:nvSpPr>
        <p:spPr>
          <a:xfrm>
            <a:off x="6172200" y="1681163"/>
            <a:ext cx="5183188" cy="823912"/>
          </a:xfrm>
        </p:spPr>
        <p:txBody>
          <a:bodyPr anchor="b"/>
          <a:lstStyle>
            <a:lvl1pPr marL="0" indent="0">
              <a:buNone/>
              <a:defRPr sz="2400" b="0" i="0" baseline="0">
                <a:solidFill>
                  <a:schemeClr val="bg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70E6CEE3-779E-884F-B087-E07C04F038F1}"/>
              </a:ext>
            </a:extLst>
          </p:cNvPr>
          <p:cNvSpPr>
            <a:spLocks noGrp="1"/>
          </p:cNvSpPr>
          <p:nvPr>
            <p:ph sz="quarter" idx="4"/>
          </p:nvPr>
        </p:nvSpPr>
        <p:spPr>
          <a:xfrm>
            <a:off x="6172200" y="2505075"/>
            <a:ext cx="5183188" cy="368458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922A3E9-EB2A-D84E-8969-42780F3F204B}"/>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8" name="Footer Placeholder 7">
            <a:extLst>
              <a:ext uri="{FF2B5EF4-FFF2-40B4-BE49-F238E27FC236}">
                <a16:creationId xmlns:a16="http://schemas.microsoft.com/office/drawing/2014/main" id="{5A97948F-A3B5-7747-8F49-00AC897EF6B5}"/>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9" name="Slide Number Placeholder 8">
            <a:extLst>
              <a:ext uri="{FF2B5EF4-FFF2-40B4-BE49-F238E27FC236}">
                <a16:creationId xmlns:a16="http://schemas.microsoft.com/office/drawing/2014/main" id="{FEC732E9-5E2F-E245-92B1-A82EEBA21239}"/>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3605847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Graphical user interface, text&#10;&#10;Description automatically generated with medium confidence">
            <a:extLst>
              <a:ext uri="{FF2B5EF4-FFF2-40B4-BE49-F238E27FC236}">
                <a16:creationId xmlns:a16="http://schemas.microsoft.com/office/drawing/2014/main" id="{59BC8711-82F3-174D-B7BA-9EDBD4939F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14156701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0F65-D3A6-F446-96A2-670DC14382EB}"/>
              </a:ext>
            </a:extLst>
          </p:cNvPr>
          <p:cNvSpPr>
            <a:spLocks noGrp="1"/>
          </p:cNvSpPr>
          <p:nvPr>
            <p:ph type="title"/>
          </p:nvPr>
        </p:nvSpPr>
        <p:spPr>
          <a:xfrm>
            <a:off x="839788" y="457200"/>
            <a:ext cx="3932237" cy="1600200"/>
          </a:xfrm>
        </p:spPr>
        <p:txBody>
          <a:bodyPr anchor="b"/>
          <a:lstStyle>
            <a:lvl1pPr>
              <a:defRPr sz="3200" baseline="0">
                <a:latin typeface="+mn-lt"/>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636DC6D2-7AEF-7541-8F1F-50FFCC6C72A0}"/>
              </a:ext>
            </a:extLst>
          </p:cNvPr>
          <p:cNvSpPr>
            <a:spLocks noGrp="1"/>
          </p:cNvSpPr>
          <p:nvPr>
            <p:ph idx="1"/>
          </p:nvPr>
        </p:nvSpPr>
        <p:spPr>
          <a:xfrm>
            <a:off x="5183188" y="987425"/>
            <a:ext cx="6172200" cy="4873625"/>
          </a:xfrm>
        </p:spPr>
        <p:txBody>
          <a:bodyPr/>
          <a:lstStyle>
            <a:lvl1pPr>
              <a:defRPr sz="3200" baseline="0">
                <a:latin typeface="+mn-lt"/>
              </a:defRPr>
            </a:lvl1pPr>
            <a:lvl2pPr>
              <a:defRPr sz="2800" baseline="0">
                <a:latin typeface="+mn-lt"/>
              </a:defRPr>
            </a:lvl2pPr>
            <a:lvl3pPr>
              <a:defRPr sz="2400" baseline="0">
                <a:latin typeface="+mn-lt"/>
              </a:defRPr>
            </a:lvl3pPr>
            <a:lvl4pPr>
              <a:defRPr sz="2000" baseline="0">
                <a:latin typeface="+mn-lt"/>
              </a:defRPr>
            </a:lvl4pPr>
            <a:lvl5pPr>
              <a:defRPr sz="2000" baseline="0">
                <a:latin typeface="+mn-lt"/>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E440D24A-8021-D748-ACC2-54743E7A2D15}"/>
              </a:ext>
            </a:extLst>
          </p:cNvPr>
          <p:cNvSpPr>
            <a:spLocks noGrp="1"/>
          </p:cNvSpPr>
          <p:nvPr>
            <p:ph type="body" sz="half" idx="2"/>
          </p:nvPr>
        </p:nvSpPr>
        <p:spPr>
          <a:xfrm>
            <a:off x="839788" y="2057400"/>
            <a:ext cx="3932237" cy="3811588"/>
          </a:xfrm>
        </p:spPr>
        <p:txBody>
          <a:bodyPr/>
          <a:lstStyle>
            <a:lvl1pPr marL="0" indent="0">
              <a:buNone/>
              <a:defRPr sz="1600" baseline="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4D00DBE-9923-124B-B3C4-DE450082F12E}"/>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6" name="Footer Placeholder 5">
            <a:extLst>
              <a:ext uri="{FF2B5EF4-FFF2-40B4-BE49-F238E27FC236}">
                <a16:creationId xmlns:a16="http://schemas.microsoft.com/office/drawing/2014/main" id="{74EC158A-174F-F54B-A702-A347AB34040A}"/>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7" name="Slide Number Placeholder 6">
            <a:extLst>
              <a:ext uri="{FF2B5EF4-FFF2-40B4-BE49-F238E27FC236}">
                <a16:creationId xmlns:a16="http://schemas.microsoft.com/office/drawing/2014/main" id="{75ACC49D-BFB9-7F42-A6C1-3E63AEAF12DE}"/>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3642148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8DA8-B2F5-A044-BDB2-E9C7ACFADBCC}"/>
              </a:ext>
            </a:extLst>
          </p:cNvPr>
          <p:cNvSpPr>
            <a:spLocks noGrp="1"/>
          </p:cNvSpPr>
          <p:nvPr>
            <p:ph type="title"/>
          </p:nvPr>
        </p:nvSpPr>
        <p:spPr>
          <a:xfrm>
            <a:off x="839788" y="457200"/>
            <a:ext cx="3932237" cy="1600200"/>
          </a:xfrm>
        </p:spPr>
        <p:txBody>
          <a:bodyPr anchor="b"/>
          <a:lstStyle>
            <a:lvl1pPr>
              <a:defRPr sz="3200" baseline="0">
                <a:latin typeface="+mn-lt"/>
              </a:defRPr>
            </a:lvl1pPr>
          </a:lstStyle>
          <a:p>
            <a:r>
              <a:rPr lang="en-US" smtClean="0"/>
              <a:t>Click to edit Master title style</a:t>
            </a:r>
            <a:endParaRPr lang="en-US" dirty="0"/>
          </a:p>
        </p:txBody>
      </p:sp>
      <p:sp>
        <p:nvSpPr>
          <p:cNvPr id="3" name="Picture Placeholder 2">
            <a:extLst>
              <a:ext uri="{FF2B5EF4-FFF2-40B4-BE49-F238E27FC236}">
                <a16:creationId xmlns:a16="http://schemas.microsoft.com/office/drawing/2014/main" id="{998C4FAC-9951-DF4A-BB6D-EAA46828C12B}"/>
              </a:ext>
            </a:extLst>
          </p:cNvPr>
          <p:cNvSpPr>
            <a:spLocks noGrp="1"/>
          </p:cNvSpPr>
          <p:nvPr>
            <p:ph type="pic" idx="1"/>
          </p:nvPr>
        </p:nvSpPr>
        <p:spPr>
          <a:xfrm>
            <a:off x="5183188" y="987425"/>
            <a:ext cx="6172200" cy="4873625"/>
          </a:xfr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7A735327-666D-C44A-86A7-D1D3EF93C3FD}"/>
              </a:ext>
            </a:extLst>
          </p:cNvPr>
          <p:cNvSpPr>
            <a:spLocks noGrp="1"/>
          </p:cNvSpPr>
          <p:nvPr>
            <p:ph type="body" sz="half" idx="2"/>
          </p:nvPr>
        </p:nvSpPr>
        <p:spPr>
          <a:xfrm>
            <a:off x="839788" y="2057400"/>
            <a:ext cx="3932237" cy="3811588"/>
          </a:xfrm>
        </p:spPr>
        <p:txBody>
          <a:bodyPr/>
          <a:lstStyle>
            <a:lvl1pPr marL="0" indent="0">
              <a:buNone/>
              <a:defRPr sz="1600" baseline="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F8A48046-7414-E34A-B553-316E5175C95B}"/>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6" name="Footer Placeholder 5">
            <a:extLst>
              <a:ext uri="{FF2B5EF4-FFF2-40B4-BE49-F238E27FC236}">
                <a16:creationId xmlns:a16="http://schemas.microsoft.com/office/drawing/2014/main" id="{5A751379-696E-644F-BB52-FF954937179C}"/>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7" name="Slide Number Placeholder 6">
            <a:extLst>
              <a:ext uri="{FF2B5EF4-FFF2-40B4-BE49-F238E27FC236}">
                <a16:creationId xmlns:a16="http://schemas.microsoft.com/office/drawing/2014/main" id="{23E574C3-B2C4-4F41-8319-F89DC16D0D45}"/>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2741931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C3D7-E9AC-DD43-83CF-277081C4F164}"/>
              </a:ext>
            </a:extLst>
          </p:cNvPr>
          <p:cNvSpPr>
            <a:spLocks noGrp="1"/>
          </p:cNvSpPr>
          <p:nvPr>
            <p:ph type="title"/>
          </p:nvPr>
        </p:nvSpPr>
        <p:spPr/>
        <p:txBody>
          <a:bodyPr/>
          <a:lstStyle>
            <a:lvl1pPr>
              <a:defRPr b="1" i="0" baseline="0">
                <a:latin typeface="+mn-lt"/>
              </a:defRPr>
            </a:lvl1pPr>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B8ABFC66-E848-7B42-90E8-F839D02F730D}"/>
              </a:ext>
            </a:extLst>
          </p:cNvPr>
          <p:cNvSpPr>
            <a:spLocks noGrp="1"/>
          </p:cNvSpPr>
          <p:nvPr>
            <p:ph type="body" orient="vert" idx="1"/>
          </p:nvPr>
        </p:nvSpPr>
        <p:spPr/>
        <p:txBody>
          <a:bodyPr vert="eaVert"/>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04278A44-06D6-AD49-A5A3-4950117E2EB8}"/>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7579ED42-C10D-984C-BDFB-DD13A213ECBF}"/>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EAFB3F4F-46DE-0B4D-942F-6552B0BFBCA6}"/>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4288365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8904C-878C-F843-9B35-3ACD603A9B67}"/>
              </a:ext>
            </a:extLst>
          </p:cNvPr>
          <p:cNvSpPr>
            <a:spLocks noGrp="1"/>
          </p:cNvSpPr>
          <p:nvPr>
            <p:ph type="title" orient="vert"/>
          </p:nvPr>
        </p:nvSpPr>
        <p:spPr>
          <a:xfrm>
            <a:off x="8724900" y="365125"/>
            <a:ext cx="2628900" cy="5811838"/>
          </a:xfrm>
        </p:spPr>
        <p:txBody>
          <a:bodyPr vert="eaVert"/>
          <a:lstStyle>
            <a:lvl1pPr>
              <a:defRPr baseline="0">
                <a:latin typeface="+mn-lt"/>
              </a:defRPr>
            </a:lvl1pPr>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3A1EE388-38B7-5649-BCCB-645C04D52DBA}"/>
              </a:ext>
            </a:extLst>
          </p:cNvPr>
          <p:cNvSpPr>
            <a:spLocks noGrp="1"/>
          </p:cNvSpPr>
          <p:nvPr>
            <p:ph type="body" orient="vert" idx="1"/>
          </p:nvPr>
        </p:nvSpPr>
        <p:spPr>
          <a:xfrm>
            <a:off x="838200" y="365125"/>
            <a:ext cx="7734300" cy="5811838"/>
          </a:xfrm>
        </p:spPr>
        <p:txBody>
          <a:bodyPr vert="eaVert"/>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D1F047DA-98F4-3C43-82E9-FABFCE47D2F2}"/>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18BA846B-A07D-E04E-AAF5-99F393D36641}"/>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9F105254-4621-3847-B110-1DC9850B4DE7}"/>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430054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990600" y="638175"/>
            <a:ext cx="5105400" cy="5581650"/>
          </a:xfrm>
          <a:custGeom>
            <a:avLst/>
            <a:gdLst>
              <a:gd name="connsiteX0" fmla="*/ 0 w 5105400"/>
              <a:gd name="connsiteY0" fmla="*/ 0 h 5581650"/>
              <a:gd name="connsiteX1" fmla="*/ 5105400 w 5105400"/>
              <a:gd name="connsiteY1" fmla="*/ 0 h 5581650"/>
              <a:gd name="connsiteX2" fmla="*/ 5105400 w 5105400"/>
              <a:gd name="connsiteY2" fmla="*/ 5581650 h 5581650"/>
              <a:gd name="connsiteX3" fmla="*/ 0 w 5105400"/>
              <a:gd name="connsiteY3" fmla="*/ 5581650 h 5581650"/>
            </a:gdLst>
            <a:ahLst/>
            <a:cxnLst>
              <a:cxn ang="0">
                <a:pos x="connsiteX0" y="connsiteY0"/>
              </a:cxn>
              <a:cxn ang="0">
                <a:pos x="connsiteX1" y="connsiteY1"/>
              </a:cxn>
              <a:cxn ang="0">
                <a:pos x="connsiteX2" y="connsiteY2"/>
              </a:cxn>
              <a:cxn ang="0">
                <a:pos x="connsiteX3" y="connsiteY3"/>
              </a:cxn>
            </a:cxnLst>
            <a:rect l="l" t="t" r="r" b="b"/>
            <a:pathLst>
              <a:path w="5105400" h="5581650">
                <a:moveTo>
                  <a:pt x="0" y="0"/>
                </a:moveTo>
                <a:lnTo>
                  <a:pt x="5105400" y="0"/>
                </a:lnTo>
                <a:lnTo>
                  <a:pt x="5105400" y="5581650"/>
                </a:lnTo>
                <a:lnTo>
                  <a:pt x="0" y="5581650"/>
                </a:lnTo>
                <a:close/>
              </a:path>
            </a:pathLst>
          </a:custGeom>
        </p:spPr>
        <p:txBody>
          <a:bodyPr wrap="square">
            <a:noAutofit/>
          </a:bodyPr>
          <a:lstStyle>
            <a:lvl1pPr>
              <a:defRPr>
                <a:latin typeface="+mn-lt"/>
              </a:defRPr>
            </a:lvl1pPr>
          </a:lstStyle>
          <a:p>
            <a:r>
              <a:rPr lang="en-US" smtClean="0"/>
              <a:t>Click icon to add picture</a:t>
            </a:r>
            <a:endParaRPr lang="id-ID"/>
          </a:p>
        </p:txBody>
      </p:sp>
      <p:sp>
        <p:nvSpPr>
          <p:cNvPr id="7" name="Picture Placeholder 12"/>
          <p:cNvSpPr>
            <a:spLocks noGrp="1"/>
          </p:cNvSpPr>
          <p:nvPr>
            <p:ph type="pic" sz="quarter" idx="11"/>
          </p:nvPr>
        </p:nvSpPr>
        <p:spPr>
          <a:xfrm>
            <a:off x="6096000" y="638175"/>
            <a:ext cx="5105400" cy="5581650"/>
          </a:xfrm>
          <a:custGeom>
            <a:avLst/>
            <a:gdLst>
              <a:gd name="connsiteX0" fmla="*/ 0 w 5105400"/>
              <a:gd name="connsiteY0" fmla="*/ 0 h 5581650"/>
              <a:gd name="connsiteX1" fmla="*/ 5105400 w 5105400"/>
              <a:gd name="connsiteY1" fmla="*/ 0 h 5581650"/>
              <a:gd name="connsiteX2" fmla="*/ 5105400 w 5105400"/>
              <a:gd name="connsiteY2" fmla="*/ 5581650 h 5581650"/>
              <a:gd name="connsiteX3" fmla="*/ 0 w 5105400"/>
              <a:gd name="connsiteY3" fmla="*/ 5581650 h 5581650"/>
            </a:gdLst>
            <a:ahLst/>
            <a:cxnLst>
              <a:cxn ang="0">
                <a:pos x="connsiteX0" y="connsiteY0"/>
              </a:cxn>
              <a:cxn ang="0">
                <a:pos x="connsiteX1" y="connsiteY1"/>
              </a:cxn>
              <a:cxn ang="0">
                <a:pos x="connsiteX2" y="connsiteY2"/>
              </a:cxn>
              <a:cxn ang="0">
                <a:pos x="connsiteX3" y="connsiteY3"/>
              </a:cxn>
            </a:cxnLst>
            <a:rect l="l" t="t" r="r" b="b"/>
            <a:pathLst>
              <a:path w="5105400" h="5581650">
                <a:moveTo>
                  <a:pt x="0" y="0"/>
                </a:moveTo>
                <a:lnTo>
                  <a:pt x="5105400" y="0"/>
                </a:lnTo>
                <a:lnTo>
                  <a:pt x="5105400" y="5581650"/>
                </a:lnTo>
                <a:lnTo>
                  <a:pt x="0" y="5581650"/>
                </a:lnTo>
                <a:close/>
              </a:path>
            </a:pathLst>
          </a:custGeom>
        </p:spPr>
        <p:txBody>
          <a:bodyPr wrap="square">
            <a:noAutofit/>
          </a:bodyPr>
          <a:lstStyle>
            <a:lvl1pPr>
              <a:defRPr>
                <a:latin typeface="+mn-lt"/>
              </a:defRPr>
            </a:lvl1pPr>
          </a:lstStyle>
          <a:p>
            <a:r>
              <a:rPr lang="en-US" smtClean="0"/>
              <a:t>Click icon to add picture</a:t>
            </a:r>
            <a:endParaRPr lang="id-ID"/>
          </a:p>
        </p:txBody>
      </p:sp>
      <p:pic>
        <p:nvPicPr>
          <p:cNvPr id="4" name="Picture 3" descr="Graphical user interface, text&#10;&#10;Description automatically generated with medium confidence">
            <a:extLst>
              <a:ext uri="{FF2B5EF4-FFF2-40B4-BE49-F238E27FC236}">
                <a16:creationId xmlns:a16="http://schemas.microsoft.com/office/drawing/2014/main" id="{A3E12FCE-3297-3042-A92F-EE8EBF9C2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24456567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pic>
        <p:nvPicPr>
          <p:cNvPr id="3" name="Picture 2" descr="Graphical user interface, text&#10;&#10;Description automatically generated with medium confidence">
            <a:extLst>
              <a:ext uri="{FF2B5EF4-FFF2-40B4-BE49-F238E27FC236}">
                <a16:creationId xmlns:a16="http://schemas.microsoft.com/office/drawing/2014/main" id="{3D95E673-162E-7046-8C1C-01F6049D7E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3238306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466850"/>
            <a:ext cx="3981450" cy="3924300"/>
          </a:xfrm>
          <a:custGeom>
            <a:avLst/>
            <a:gdLst>
              <a:gd name="connsiteX0" fmla="*/ 0 w 3981450"/>
              <a:gd name="connsiteY0" fmla="*/ 0 h 3924300"/>
              <a:gd name="connsiteX1" fmla="*/ 3981450 w 3981450"/>
              <a:gd name="connsiteY1" fmla="*/ 0 h 3924300"/>
              <a:gd name="connsiteX2" fmla="*/ 3981450 w 3981450"/>
              <a:gd name="connsiteY2" fmla="*/ 3924300 h 3924300"/>
              <a:gd name="connsiteX3" fmla="*/ 0 w 3981450"/>
              <a:gd name="connsiteY3" fmla="*/ 3924300 h 3924300"/>
            </a:gdLst>
            <a:ahLst/>
            <a:cxnLst>
              <a:cxn ang="0">
                <a:pos x="connsiteX0" y="connsiteY0"/>
              </a:cxn>
              <a:cxn ang="0">
                <a:pos x="connsiteX1" y="connsiteY1"/>
              </a:cxn>
              <a:cxn ang="0">
                <a:pos x="connsiteX2" y="connsiteY2"/>
              </a:cxn>
              <a:cxn ang="0">
                <a:pos x="connsiteX3" y="connsiteY3"/>
              </a:cxn>
            </a:cxnLst>
            <a:rect l="l" t="t" r="r" b="b"/>
            <a:pathLst>
              <a:path w="3981450" h="3924300">
                <a:moveTo>
                  <a:pt x="0" y="0"/>
                </a:moveTo>
                <a:lnTo>
                  <a:pt x="3981450" y="0"/>
                </a:lnTo>
                <a:lnTo>
                  <a:pt x="3981450" y="3924300"/>
                </a:lnTo>
                <a:lnTo>
                  <a:pt x="0" y="3924300"/>
                </a:lnTo>
                <a:close/>
              </a:path>
            </a:pathLst>
          </a:custGeom>
          <a:noFill/>
        </p:spPr>
        <p:txBody>
          <a:bodyPr wrap="square" anchor="ctr">
            <a:noAutofit/>
          </a:bodyPr>
          <a:lstStyle>
            <a:lvl1pPr algn="ctr">
              <a:defRPr sz="1600"/>
            </a:lvl1pPr>
          </a:lstStyle>
          <a:p>
            <a:r>
              <a:rPr lang="en-US" smtClean="0"/>
              <a:t>Click icon to add picture</a:t>
            </a:r>
            <a:endParaRPr lang="en-US"/>
          </a:p>
        </p:txBody>
      </p:sp>
      <p:pic>
        <p:nvPicPr>
          <p:cNvPr id="4" name="Picture 3" descr="Graphical user interface, text&#10;&#10;Description automatically generated with medium confidence">
            <a:extLst>
              <a:ext uri="{FF2B5EF4-FFF2-40B4-BE49-F238E27FC236}">
                <a16:creationId xmlns:a16="http://schemas.microsoft.com/office/drawing/2014/main" id="{CEB3292D-3B3D-964B-972A-CB1B18C955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89" y="6213414"/>
            <a:ext cx="1417024" cy="644586"/>
          </a:xfrm>
          <a:prstGeom prst="rect">
            <a:avLst/>
          </a:prstGeom>
        </p:spPr>
      </p:pic>
    </p:spTree>
    <p:extLst>
      <p:ext uri="{BB962C8B-B14F-4D97-AF65-F5344CB8AC3E}">
        <p14:creationId xmlns:p14="http://schemas.microsoft.com/office/powerpoint/2010/main" val="2442418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3124200" y="0"/>
            <a:ext cx="4438650" cy="6858000"/>
          </a:xfrm>
          <a:custGeom>
            <a:avLst/>
            <a:gdLst>
              <a:gd name="connsiteX0" fmla="*/ 0 w 4438650"/>
              <a:gd name="connsiteY0" fmla="*/ 0 h 6858000"/>
              <a:gd name="connsiteX1" fmla="*/ 4438650 w 4438650"/>
              <a:gd name="connsiteY1" fmla="*/ 0 h 6858000"/>
              <a:gd name="connsiteX2" fmla="*/ 4438650 w 4438650"/>
              <a:gd name="connsiteY2" fmla="*/ 6858000 h 6858000"/>
              <a:gd name="connsiteX3" fmla="*/ 0 w 44386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38650" h="6858000">
                <a:moveTo>
                  <a:pt x="0" y="0"/>
                </a:moveTo>
                <a:lnTo>
                  <a:pt x="4438650" y="0"/>
                </a:lnTo>
                <a:lnTo>
                  <a:pt x="4438650" y="6858000"/>
                </a:lnTo>
                <a:lnTo>
                  <a:pt x="0" y="6858000"/>
                </a:lnTo>
                <a:close/>
              </a:path>
            </a:pathLst>
          </a:custGeom>
          <a:noFill/>
        </p:spPr>
        <p:txBody>
          <a:bodyPr wrap="square" anchor="ctr">
            <a:noAutofit/>
          </a:bodyPr>
          <a:lstStyle>
            <a:lvl1pPr algn="ctr">
              <a:defRPr sz="1600"/>
            </a:lvl1pPr>
          </a:lstStyle>
          <a:p>
            <a:r>
              <a:rPr lang="en-US" smtClean="0"/>
              <a:t>Click icon to add picture</a:t>
            </a:r>
            <a:endParaRPr lang="en-US"/>
          </a:p>
        </p:txBody>
      </p:sp>
      <p:pic>
        <p:nvPicPr>
          <p:cNvPr id="3" name="Picture 2" descr="Graphical user interface, text&#10;&#10;Description automatically generated with medium confidence">
            <a:extLst>
              <a:ext uri="{FF2B5EF4-FFF2-40B4-BE49-F238E27FC236}">
                <a16:creationId xmlns:a16="http://schemas.microsoft.com/office/drawing/2014/main" id="{3D4653F2-85E7-DD49-870B-770121EED9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694756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2655401" y="955341"/>
            <a:ext cx="3490299" cy="4947318"/>
          </a:xfrm>
          <a:custGeom>
            <a:avLst/>
            <a:gdLst>
              <a:gd name="connsiteX0" fmla="*/ 0 w 3490299"/>
              <a:gd name="connsiteY0" fmla="*/ 0 h 4947318"/>
              <a:gd name="connsiteX1" fmla="*/ 3490299 w 3490299"/>
              <a:gd name="connsiteY1" fmla="*/ 0 h 4947318"/>
              <a:gd name="connsiteX2" fmla="*/ 3490299 w 3490299"/>
              <a:gd name="connsiteY2" fmla="*/ 4947318 h 4947318"/>
              <a:gd name="connsiteX3" fmla="*/ 0 w 3490299"/>
              <a:gd name="connsiteY3" fmla="*/ 4947318 h 4947318"/>
            </a:gdLst>
            <a:ahLst/>
            <a:cxnLst>
              <a:cxn ang="0">
                <a:pos x="connsiteX0" y="connsiteY0"/>
              </a:cxn>
              <a:cxn ang="0">
                <a:pos x="connsiteX1" y="connsiteY1"/>
              </a:cxn>
              <a:cxn ang="0">
                <a:pos x="connsiteX2" y="connsiteY2"/>
              </a:cxn>
              <a:cxn ang="0">
                <a:pos x="connsiteX3" y="connsiteY3"/>
              </a:cxn>
            </a:cxnLst>
            <a:rect l="l" t="t" r="r" b="b"/>
            <a:pathLst>
              <a:path w="3490299" h="4947318">
                <a:moveTo>
                  <a:pt x="0" y="0"/>
                </a:moveTo>
                <a:lnTo>
                  <a:pt x="3490299" y="0"/>
                </a:lnTo>
                <a:lnTo>
                  <a:pt x="3490299" y="4947318"/>
                </a:lnTo>
                <a:lnTo>
                  <a:pt x="0" y="4947318"/>
                </a:lnTo>
                <a:close/>
              </a:path>
            </a:pathLst>
          </a:custGeom>
          <a:noFill/>
        </p:spPr>
        <p:txBody>
          <a:bodyPr wrap="square" anchor="ctr">
            <a:noAutofit/>
          </a:bodyPr>
          <a:lstStyle>
            <a:lvl1pPr algn="ctr">
              <a:defRPr sz="1600"/>
            </a:lvl1pPr>
          </a:lstStyle>
          <a:p>
            <a:r>
              <a:rPr lang="en-US" smtClean="0"/>
              <a:t>Click icon to add picture</a:t>
            </a:r>
            <a:endParaRPr lang="en-US"/>
          </a:p>
        </p:txBody>
      </p:sp>
      <p:pic>
        <p:nvPicPr>
          <p:cNvPr id="5" name="Picture 4" descr="Graphical user interface, text&#10;&#10;Description automatically generated with medium confidence">
            <a:extLst>
              <a:ext uri="{FF2B5EF4-FFF2-40B4-BE49-F238E27FC236}">
                <a16:creationId xmlns:a16="http://schemas.microsoft.com/office/drawing/2014/main" id="{77EE3605-6D2C-F848-A8A4-1CC13C33A8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54691"/>
            <a:ext cx="1417024" cy="644586"/>
          </a:xfrm>
          <a:prstGeom prst="rect">
            <a:avLst/>
          </a:prstGeom>
        </p:spPr>
      </p:pic>
    </p:spTree>
    <p:extLst>
      <p:ext uri="{BB962C8B-B14F-4D97-AF65-F5344CB8AC3E}">
        <p14:creationId xmlns:p14="http://schemas.microsoft.com/office/powerpoint/2010/main" val="294454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A159-06D3-4D41-8547-48E1EFA61A56}"/>
              </a:ext>
            </a:extLst>
          </p:cNvPr>
          <p:cNvSpPr>
            <a:spLocks noGrp="1"/>
          </p:cNvSpPr>
          <p:nvPr>
            <p:ph type="title"/>
          </p:nvPr>
        </p:nvSpPr>
        <p:spPr/>
        <p:txBody>
          <a:bodyPr/>
          <a:lstStyle>
            <a:lvl1pPr>
              <a:defRPr b="1" i="0" baseline="0">
                <a:latin typeface="+mn-lt"/>
              </a:defRPr>
            </a:lvl1pPr>
          </a:lstStyle>
          <a:p>
            <a:r>
              <a:rPr lang="en-US" smtClean="0"/>
              <a:t>Click to edit Master title style</a:t>
            </a:r>
            <a:endParaRPr lang="en-US" dirty="0"/>
          </a:p>
        </p:txBody>
      </p:sp>
      <p:sp>
        <p:nvSpPr>
          <p:cNvPr id="3" name="Date Placeholder 2">
            <a:extLst>
              <a:ext uri="{FF2B5EF4-FFF2-40B4-BE49-F238E27FC236}">
                <a16:creationId xmlns:a16="http://schemas.microsoft.com/office/drawing/2014/main" id="{FF20DFC4-EDBF-EE47-B02A-E3B981B78A18}"/>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4" name="Footer Placeholder 3">
            <a:extLst>
              <a:ext uri="{FF2B5EF4-FFF2-40B4-BE49-F238E27FC236}">
                <a16:creationId xmlns:a16="http://schemas.microsoft.com/office/drawing/2014/main" id="{7A6E5EA8-2A05-7346-979B-5FD202FD1324}"/>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5" name="Slide Number Placeholder 4">
            <a:extLst>
              <a:ext uri="{FF2B5EF4-FFF2-40B4-BE49-F238E27FC236}">
                <a16:creationId xmlns:a16="http://schemas.microsoft.com/office/drawing/2014/main" id="{5D62C130-427B-2C4F-9910-341D03E6A7D8}"/>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3072445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191000" y="1266825"/>
            <a:ext cx="3505200" cy="4324350"/>
          </a:xfrm>
          <a:custGeom>
            <a:avLst/>
            <a:gdLst>
              <a:gd name="connsiteX0" fmla="*/ 0 w 3505200"/>
              <a:gd name="connsiteY0" fmla="*/ 0 h 4324350"/>
              <a:gd name="connsiteX1" fmla="*/ 3505200 w 3505200"/>
              <a:gd name="connsiteY1" fmla="*/ 0 h 4324350"/>
              <a:gd name="connsiteX2" fmla="*/ 3505200 w 3505200"/>
              <a:gd name="connsiteY2" fmla="*/ 4324350 h 4324350"/>
              <a:gd name="connsiteX3" fmla="*/ 0 w 35052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3505200" h="4324350">
                <a:moveTo>
                  <a:pt x="0" y="0"/>
                </a:moveTo>
                <a:lnTo>
                  <a:pt x="3505200" y="0"/>
                </a:lnTo>
                <a:lnTo>
                  <a:pt x="3505200" y="4324350"/>
                </a:lnTo>
                <a:lnTo>
                  <a:pt x="0" y="4324350"/>
                </a:lnTo>
                <a:close/>
              </a:path>
            </a:pathLst>
          </a:custGeom>
          <a:noFill/>
        </p:spPr>
        <p:txBody>
          <a:bodyPr wrap="square" anchor="ctr">
            <a:noAutofit/>
          </a:bodyPr>
          <a:lstStyle>
            <a:lvl1pPr algn="ctr">
              <a:defRPr sz="1600"/>
            </a:lvl1pPr>
          </a:lstStyle>
          <a:p>
            <a:r>
              <a:rPr lang="en-US" smtClean="0"/>
              <a:t>Click icon to add picture</a:t>
            </a:r>
            <a:endParaRPr lang="en-US" dirty="0"/>
          </a:p>
        </p:txBody>
      </p:sp>
      <p:pic>
        <p:nvPicPr>
          <p:cNvPr id="5" name="Picture 4" descr="Graphical user interface, text&#10;&#10;Description automatically generated with medium confidence">
            <a:extLst>
              <a:ext uri="{FF2B5EF4-FFF2-40B4-BE49-F238E27FC236}">
                <a16:creationId xmlns:a16="http://schemas.microsoft.com/office/drawing/2014/main" id="{EA349399-0614-2A4F-B5D6-E6AA219E4A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54691"/>
            <a:ext cx="1417024" cy="644586"/>
          </a:xfrm>
          <a:prstGeom prst="rect">
            <a:avLst/>
          </a:prstGeom>
        </p:spPr>
      </p:pic>
    </p:spTree>
    <p:extLst>
      <p:ext uri="{BB962C8B-B14F-4D97-AF65-F5344CB8AC3E}">
        <p14:creationId xmlns:p14="http://schemas.microsoft.com/office/powerpoint/2010/main" val="36955958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19A4B-73B8-4434-9168-29A50C6B1E7B}"/>
              </a:ext>
            </a:extLst>
          </p:cNvPr>
          <p:cNvSpPr>
            <a:spLocks noGrp="1"/>
          </p:cNvSpPr>
          <p:nvPr>
            <p:ph type="pic" sz="quarter" idx="10"/>
          </p:nvPr>
        </p:nvSpPr>
        <p:spPr>
          <a:xfrm>
            <a:off x="8498649" y="404813"/>
            <a:ext cx="3285363" cy="6048375"/>
          </a:xfrm>
          <a:custGeom>
            <a:avLst/>
            <a:gdLst>
              <a:gd name="connsiteX0" fmla="*/ 0 w 3274251"/>
              <a:gd name="connsiteY0" fmla="*/ 0 h 6019800"/>
              <a:gd name="connsiteX1" fmla="*/ 3274251 w 3274251"/>
              <a:gd name="connsiteY1" fmla="*/ 0 h 6019800"/>
              <a:gd name="connsiteX2" fmla="*/ 3274251 w 3274251"/>
              <a:gd name="connsiteY2" fmla="*/ 6019800 h 6019800"/>
              <a:gd name="connsiteX3" fmla="*/ 0 w 3274251"/>
              <a:gd name="connsiteY3" fmla="*/ 6019800 h 6019800"/>
            </a:gdLst>
            <a:ahLst/>
            <a:cxnLst>
              <a:cxn ang="0">
                <a:pos x="connsiteX0" y="connsiteY0"/>
              </a:cxn>
              <a:cxn ang="0">
                <a:pos x="connsiteX1" y="connsiteY1"/>
              </a:cxn>
              <a:cxn ang="0">
                <a:pos x="connsiteX2" y="connsiteY2"/>
              </a:cxn>
              <a:cxn ang="0">
                <a:pos x="connsiteX3" y="connsiteY3"/>
              </a:cxn>
            </a:cxnLst>
            <a:rect l="l" t="t" r="r" b="b"/>
            <a:pathLst>
              <a:path w="3274251" h="6019800">
                <a:moveTo>
                  <a:pt x="0" y="0"/>
                </a:moveTo>
                <a:lnTo>
                  <a:pt x="3274251" y="0"/>
                </a:lnTo>
                <a:lnTo>
                  <a:pt x="3274251" y="6019800"/>
                </a:lnTo>
                <a:lnTo>
                  <a:pt x="0" y="6019800"/>
                </a:lnTo>
                <a:close/>
              </a:path>
            </a:pathLst>
          </a:custGeom>
          <a:noFill/>
        </p:spPr>
        <p:txBody>
          <a:bodyPr wrap="square">
            <a:noAutofit/>
          </a:bodyPr>
          <a:lstStyle>
            <a:lvl1pPr marL="0" indent="0">
              <a:buNone/>
              <a:defRPr sz="1400"/>
            </a:lvl1pPr>
          </a:lstStyle>
          <a:p>
            <a:r>
              <a:rPr lang="en-US" smtClean="0"/>
              <a:t>Click icon to add picture</a:t>
            </a:r>
            <a:endParaRPr lang="en-ID" dirty="0"/>
          </a:p>
        </p:txBody>
      </p:sp>
      <p:pic>
        <p:nvPicPr>
          <p:cNvPr id="3" name="Picture 2" descr="Graphical user interface, text&#10;&#10;Description automatically generated with medium confidence">
            <a:extLst>
              <a:ext uri="{FF2B5EF4-FFF2-40B4-BE49-F238E27FC236}">
                <a16:creationId xmlns:a16="http://schemas.microsoft.com/office/drawing/2014/main" id="{8A5B74D6-73DD-D442-80D0-9AFE5C4555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13414"/>
            <a:ext cx="1417024" cy="644586"/>
          </a:xfrm>
          <a:prstGeom prst="rect">
            <a:avLst/>
          </a:prstGeom>
        </p:spPr>
      </p:pic>
    </p:spTree>
    <p:extLst>
      <p:ext uri="{BB962C8B-B14F-4D97-AF65-F5344CB8AC3E}">
        <p14:creationId xmlns:p14="http://schemas.microsoft.com/office/powerpoint/2010/main" val="1466704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guide id="4" orient="horz" pos="255">
          <p15:clr>
            <a:srgbClr val="FBAE40"/>
          </p15:clr>
        </p15:guide>
        <p15:guide id="5" orient="horz" pos="4065">
          <p15:clr>
            <a:srgbClr val="FBAE40"/>
          </p15:clr>
        </p15:guide>
        <p15:guide id="6" pos="742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DEF5EF-8A13-CD4A-9CBA-C92F0354F1CC}"/>
              </a:ext>
            </a:extLst>
          </p:cNvPr>
          <p:cNvSpPr/>
          <p:nvPr userDrawn="1"/>
        </p:nvSpPr>
        <p:spPr>
          <a:xfrm>
            <a:off x="0" y="0"/>
            <a:ext cx="51435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0676" y="6213414"/>
            <a:ext cx="1417024" cy="644586"/>
          </a:xfrm>
          <a:prstGeom prst="rect">
            <a:avLst/>
          </a:prstGeom>
        </p:spPr>
      </p:pic>
      <p:sp>
        <p:nvSpPr>
          <p:cNvPr id="16" name="Title 1">
            <a:extLst>
              <a:ext uri="{FF2B5EF4-FFF2-40B4-BE49-F238E27FC236}">
                <a16:creationId xmlns:a16="http://schemas.microsoft.com/office/drawing/2014/main" id="{87F7624E-CFAB-B44D-AA63-C4A98CAA432D}"/>
              </a:ext>
            </a:extLst>
          </p:cNvPr>
          <p:cNvSpPr>
            <a:spLocks noGrp="1"/>
          </p:cNvSpPr>
          <p:nvPr>
            <p:ph type="title" hasCustomPrompt="1"/>
          </p:nvPr>
        </p:nvSpPr>
        <p:spPr>
          <a:xfrm>
            <a:off x="197256" y="681431"/>
            <a:ext cx="4728034" cy="693052"/>
          </a:xfrm>
        </p:spPr>
        <p:txBody>
          <a:bodyPr anchor="b" anchorCtr="0">
            <a:normAutofit/>
          </a:bodyPr>
          <a:lstStyle>
            <a:lvl1pPr algn="l">
              <a:defRPr sz="4000" baseline="0">
                <a:solidFill>
                  <a:schemeClr val="bg1"/>
                </a:solidFill>
                <a:latin typeface="+mn-lt"/>
              </a:defRPr>
            </a:lvl1pPr>
          </a:lstStyle>
          <a:p>
            <a:r>
              <a:rPr lang="en-US" dirty="0"/>
              <a:t>Slide Title</a:t>
            </a:r>
          </a:p>
        </p:txBody>
      </p:sp>
      <p:sp>
        <p:nvSpPr>
          <p:cNvPr id="17" name="Text Placeholder 12">
            <a:extLst>
              <a:ext uri="{FF2B5EF4-FFF2-40B4-BE49-F238E27FC236}">
                <a16:creationId xmlns:a16="http://schemas.microsoft.com/office/drawing/2014/main" id="{E1124828-B984-EF4E-AAC4-817CCF556378}"/>
              </a:ext>
            </a:extLst>
          </p:cNvPr>
          <p:cNvSpPr>
            <a:spLocks noGrp="1"/>
          </p:cNvSpPr>
          <p:nvPr>
            <p:ph type="body" sz="quarter" idx="10" hasCustomPrompt="1"/>
          </p:nvPr>
        </p:nvSpPr>
        <p:spPr>
          <a:xfrm>
            <a:off x="197256" y="1482034"/>
            <a:ext cx="4728034" cy="363476"/>
          </a:xfrm>
        </p:spPr>
        <p:txBody>
          <a:bodyPr>
            <a:noAutofit/>
          </a:bodyPr>
          <a:lstStyle>
            <a:lvl1pPr marL="0" indent="0" algn="l">
              <a:buFontTx/>
              <a:buNone/>
              <a:defRPr sz="2400" baseline="0">
                <a:solidFill>
                  <a:schemeClr val="tx1"/>
                </a:solidFill>
                <a:latin typeface="+mn-lt"/>
              </a:defRPr>
            </a:lvl1pPr>
          </a:lstStyle>
          <a:p>
            <a:pPr lvl="0"/>
            <a:r>
              <a:rPr lang="en-US" dirty="0"/>
              <a:t>Sub-headline Text</a:t>
            </a:r>
          </a:p>
        </p:txBody>
      </p:sp>
      <p:sp>
        <p:nvSpPr>
          <p:cNvPr id="24" name="Text Placeholder 5">
            <a:extLst>
              <a:ext uri="{FF2B5EF4-FFF2-40B4-BE49-F238E27FC236}">
                <a16:creationId xmlns:a16="http://schemas.microsoft.com/office/drawing/2014/main" id="{D4573B2F-03E0-5945-BBA8-7440295A7205}"/>
              </a:ext>
            </a:extLst>
          </p:cNvPr>
          <p:cNvSpPr>
            <a:spLocks noGrp="1"/>
          </p:cNvSpPr>
          <p:nvPr>
            <p:ph type="body" sz="quarter" idx="15" hasCustomPrompt="1"/>
          </p:nvPr>
        </p:nvSpPr>
        <p:spPr>
          <a:xfrm>
            <a:off x="197257" y="2028177"/>
            <a:ext cx="4728034" cy="4185237"/>
          </a:xfrm>
        </p:spPr>
        <p:txBody>
          <a:bodyPr>
            <a:normAutofit/>
          </a:bodyPr>
          <a:lstStyle>
            <a:lvl1pPr marL="0" indent="0" algn="l">
              <a:lnSpc>
                <a:spcPct val="150000"/>
              </a:lnSpc>
              <a:buFontTx/>
              <a:buNone/>
              <a:defRPr sz="1800" i="0" baseline="0">
                <a:solidFill>
                  <a:schemeClr val="tx1"/>
                </a:solidFill>
                <a:latin typeface="+mn-lt"/>
              </a:defRPr>
            </a:lvl1pPr>
          </a:lstStyle>
          <a:p>
            <a:pPr lvl="0"/>
            <a:r>
              <a:rPr lang="en-US" dirty="0"/>
              <a:t>Body text</a:t>
            </a:r>
          </a:p>
        </p:txBody>
      </p:sp>
      <p:sp>
        <p:nvSpPr>
          <p:cNvPr id="6" name="Content Placeholder 5">
            <a:extLst>
              <a:ext uri="{FF2B5EF4-FFF2-40B4-BE49-F238E27FC236}">
                <a16:creationId xmlns:a16="http://schemas.microsoft.com/office/drawing/2014/main" id="{AD5B2BA0-728E-E340-B379-47AFC961C8EE}"/>
              </a:ext>
            </a:extLst>
          </p:cNvPr>
          <p:cNvSpPr>
            <a:spLocks noGrp="1"/>
          </p:cNvSpPr>
          <p:nvPr>
            <p:ph sz="quarter" idx="16"/>
          </p:nvPr>
        </p:nvSpPr>
        <p:spPr>
          <a:xfrm>
            <a:off x="5351463" y="681038"/>
            <a:ext cx="6577012" cy="55324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1393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13989-CA63-5C4E-8596-5478D36D55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5" name="Rectangle 4">
            <a:extLst>
              <a:ext uri="{FF2B5EF4-FFF2-40B4-BE49-F238E27FC236}">
                <a16:creationId xmlns:a16="http://schemas.microsoft.com/office/drawing/2014/main" id="{B6D06450-9171-3640-BB2A-923A475CB54F}"/>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B91AF116-8C61-8542-8E7E-B57353C5235F}"/>
              </a:ext>
            </a:extLst>
          </p:cNvPr>
          <p:cNvSpPr>
            <a:spLocks noGrp="1"/>
          </p:cNvSpPr>
          <p:nvPr>
            <p:ph type="body" sz="quarter" idx="10" hasCustomPrompt="1"/>
          </p:nvPr>
        </p:nvSpPr>
        <p:spPr>
          <a:xfrm>
            <a:off x="6589184" y="1274618"/>
            <a:ext cx="5034780" cy="4035578"/>
          </a:xfrm>
        </p:spPr>
        <p:txBody>
          <a:bodyPr>
            <a:normAutofit/>
          </a:bodyPr>
          <a:lstStyle>
            <a:lvl1pPr marL="0" indent="0">
              <a:buNone/>
              <a:defRPr sz="4000" b="1" i="0" baseline="0">
                <a:solidFill>
                  <a:schemeClr val="bg1"/>
                </a:solidFill>
              </a:defRPr>
            </a:lvl1pPr>
          </a:lstStyle>
          <a:p>
            <a:pPr lvl="0"/>
            <a:r>
              <a:rPr lang="en-US" dirty="0"/>
              <a:t>Transition Slide Text</a:t>
            </a:r>
          </a:p>
        </p:txBody>
      </p:sp>
      <p:pic>
        <p:nvPicPr>
          <p:cNvPr id="9" name="Picture 8" descr="Text&#10;&#10;Description automatically generated">
            <a:extLst>
              <a:ext uri="{FF2B5EF4-FFF2-40B4-BE49-F238E27FC236}">
                <a16:creationId xmlns:a16="http://schemas.microsoft.com/office/drawing/2014/main" id="{B66BDA4F-07F3-4745-BF7C-DEA2652A71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81287" y="5288125"/>
            <a:ext cx="2850573" cy="1296689"/>
          </a:xfrm>
          <a:prstGeom prst="rect">
            <a:avLst/>
          </a:prstGeom>
        </p:spPr>
      </p:pic>
    </p:spTree>
    <p:extLst>
      <p:ext uri="{BB962C8B-B14F-4D97-AF65-F5344CB8AC3E}">
        <p14:creationId xmlns:p14="http://schemas.microsoft.com/office/powerpoint/2010/main" val="12404875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2E38923-ABB2-4933-9C45-F05E929B1CD7}"/>
              </a:ext>
            </a:extLst>
          </p:cNvPr>
          <p:cNvSpPr>
            <a:spLocks noGrp="1"/>
          </p:cNvSpPr>
          <p:nvPr userDrawn="1">
            <p:ph type="pic" sz="quarter" idx="11"/>
          </p:nvPr>
        </p:nvSpPr>
        <p:spPr>
          <a:xfrm>
            <a:off x="1217716" y="1341254"/>
            <a:ext cx="4175492" cy="4175492"/>
          </a:xfrm>
          <a:custGeom>
            <a:avLst/>
            <a:gdLst>
              <a:gd name="connsiteX0" fmla="*/ 2087746 w 4175492"/>
              <a:gd name="connsiteY0" fmla="*/ 0 h 4175492"/>
              <a:gd name="connsiteX1" fmla="*/ 4175492 w 4175492"/>
              <a:gd name="connsiteY1" fmla="*/ 2087746 h 4175492"/>
              <a:gd name="connsiteX2" fmla="*/ 2087746 w 4175492"/>
              <a:gd name="connsiteY2" fmla="*/ 4175492 h 4175492"/>
              <a:gd name="connsiteX3" fmla="*/ 0 w 4175492"/>
              <a:gd name="connsiteY3" fmla="*/ 2087746 h 4175492"/>
              <a:gd name="connsiteX4" fmla="*/ 2087746 w 4175492"/>
              <a:gd name="connsiteY4" fmla="*/ 0 h 4175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92" h="4175492">
                <a:moveTo>
                  <a:pt x="2087746" y="0"/>
                </a:moveTo>
                <a:cubicBezTo>
                  <a:pt x="3240776" y="0"/>
                  <a:pt x="4175492" y="934716"/>
                  <a:pt x="4175492" y="2087746"/>
                </a:cubicBezTo>
                <a:cubicBezTo>
                  <a:pt x="4175492" y="3240776"/>
                  <a:pt x="3240776" y="4175492"/>
                  <a:pt x="2087746" y="4175492"/>
                </a:cubicBezTo>
                <a:cubicBezTo>
                  <a:pt x="934716" y="4175492"/>
                  <a:pt x="0" y="3240776"/>
                  <a:pt x="0" y="2087746"/>
                </a:cubicBezTo>
                <a:cubicBezTo>
                  <a:pt x="0" y="934716"/>
                  <a:pt x="934716" y="0"/>
                  <a:pt x="2087746" y="0"/>
                </a:cubicBezTo>
                <a:close/>
              </a:path>
            </a:pathLst>
          </a:custGeom>
          <a:noFill/>
        </p:spPr>
        <p:txBody>
          <a:bodyPr wrap="square">
            <a:noAutofit/>
          </a:bodyPr>
          <a:lstStyle>
            <a:lvl1pPr>
              <a:defRPr sz="1400"/>
            </a:lvl1pPr>
          </a:lstStyle>
          <a:p>
            <a:r>
              <a:rPr lang="en-US" smtClean="0"/>
              <a:t>Click icon to add picture</a:t>
            </a:r>
            <a:endParaRPr lang="en-ID"/>
          </a:p>
        </p:txBody>
      </p:sp>
      <p:pic>
        <p:nvPicPr>
          <p:cNvPr id="3" name="Picture 2" descr="Graphical user interface, text&#10;&#10;Description automatically generated with medium confidence">
            <a:extLst>
              <a:ext uri="{FF2B5EF4-FFF2-40B4-BE49-F238E27FC236}">
                <a16:creationId xmlns:a16="http://schemas.microsoft.com/office/drawing/2014/main" id="{4A5660E0-9AFA-7643-B4CB-3DBEA2D701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4055055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guide id="4" orient="horz" pos="255">
          <p15:clr>
            <a:srgbClr val="FBAE40"/>
          </p15:clr>
        </p15:guide>
        <p15:guide id="5" orient="horz" pos="4065">
          <p15:clr>
            <a:srgbClr val="FBAE40"/>
          </p15:clr>
        </p15:guide>
        <p15:guide id="6" pos="742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descr="A picture containing person, indoor, standing, group&#10;&#10;Description automatically generated">
            <a:extLst>
              <a:ext uri="{FF2B5EF4-FFF2-40B4-BE49-F238E27FC236}">
                <a16:creationId xmlns:a16="http://schemas.microsoft.com/office/drawing/2014/main" id="{C7718327-6BEA-FC49-929D-6C93176540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0560" y="638175"/>
            <a:ext cx="5486400" cy="5557040"/>
          </a:xfrm>
          <a:prstGeom prst="rect">
            <a:avLst/>
          </a:prstGeom>
        </p:spPr>
      </p:pic>
      <p:pic>
        <p:nvPicPr>
          <p:cNvPr id="4" name="Picture 3" descr="Graphical user interface, text&#10;&#10;Description automatically generated with medium confidence">
            <a:extLst>
              <a:ext uri="{FF2B5EF4-FFF2-40B4-BE49-F238E27FC236}">
                <a16:creationId xmlns:a16="http://schemas.microsoft.com/office/drawing/2014/main" id="{A3E12FCE-3297-3042-A92F-EE8EBF9C20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pic>
        <p:nvPicPr>
          <p:cNvPr id="12" name="Picture Placeholder 9">
            <a:extLst>
              <a:ext uri="{FF2B5EF4-FFF2-40B4-BE49-F238E27FC236}">
                <a16:creationId xmlns:a16="http://schemas.microsoft.com/office/drawing/2014/main" id="{B662F682-0B42-1E41-81A3-116A7BBC91F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82"/>
          <a:stretch/>
        </p:blipFill>
        <p:spPr>
          <a:xfrm>
            <a:off x="6126480" y="638175"/>
            <a:ext cx="5394960" cy="5558945"/>
          </a:xfrm>
          <a:prstGeom prst="rect">
            <a:avLst/>
          </a:prstGeom>
        </p:spPr>
      </p:pic>
      <p:sp>
        <p:nvSpPr>
          <p:cNvPr id="14" name="Rectangle 13">
            <a:extLst>
              <a:ext uri="{FF2B5EF4-FFF2-40B4-BE49-F238E27FC236}">
                <a16:creationId xmlns:a16="http://schemas.microsoft.com/office/drawing/2014/main" id="{58F3E205-5A67-EB4B-A40A-C37A30BDB830}"/>
              </a:ext>
            </a:extLst>
          </p:cNvPr>
          <p:cNvSpPr>
            <a:spLocks noChangeArrowheads="1"/>
          </p:cNvSpPr>
          <p:nvPr userDrawn="1"/>
        </p:nvSpPr>
        <p:spPr bwMode="auto">
          <a:xfrm>
            <a:off x="4196963" y="1630223"/>
            <a:ext cx="3798074" cy="35975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5" name="Title 4">
            <a:extLst>
              <a:ext uri="{FF2B5EF4-FFF2-40B4-BE49-F238E27FC236}">
                <a16:creationId xmlns:a16="http://schemas.microsoft.com/office/drawing/2014/main" id="{C32BC5AB-B3AA-F748-8CA0-A3466BEAC4D8}"/>
              </a:ext>
            </a:extLst>
          </p:cNvPr>
          <p:cNvSpPr>
            <a:spLocks noGrp="1"/>
          </p:cNvSpPr>
          <p:nvPr>
            <p:ph type="title" hasCustomPrompt="1"/>
          </p:nvPr>
        </p:nvSpPr>
        <p:spPr>
          <a:xfrm>
            <a:off x="4480367" y="2392708"/>
            <a:ext cx="3256666" cy="1036292"/>
          </a:xfrm>
        </p:spPr>
        <p:txBody>
          <a:bodyPr anchor="b" anchorCtr="0">
            <a:normAutofit/>
          </a:bodyPr>
          <a:lstStyle>
            <a:lvl1pPr algn="ctr">
              <a:defRPr sz="3200" baseline="0">
                <a:solidFill>
                  <a:schemeClr val="bg1"/>
                </a:solidFill>
              </a:defRPr>
            </a:lvl1pPr>
          </a:lstStyle>
          <a:p>
            <a:r>
              <a:rPr lang="en-US" dirty="0"/>
              <a:t>Presentation Title</a:t>
            </a:r>
          </a:p>
        </p:txBody>
      </p:sp>
      <p:sp>
        <p:nvSpPr>
          <p:cNvPr id="10" name="Text Placeholder 9">
            <a:extLst>
              <a:ext uri="{FF2B5EF4-FFF2-40B4-BE49-F238E27FC236}">
                <a16:creationId xmlns:a16="http://schemas.microsoft.com/office/drawing/2014/main" id="{2747D89B-77A7-DD4E-A102-37E4F5BE7491}"/>
              </a:ext>
            </a:extLst>
          </p:cNvPr>
          <p:cNvSpPr>
            <a:spLocks noGrp="1"/>
          </p:cNvSpPr>
          <p:nvPr>
            <p:ph type="body" sz="quarter" idx="10" hasCustomPrompt="1"/>
          </p:nvPr>
        </p:nvSpPr>
        <p:spPr>
          <a:xfrm>
            <a:off x="4479925" y="3667125"/>
            <a:ext cx="3257550" cy="1222375"/>
          </a:xfrm>
        </p:spPr>
        <p:txBody>
          <a:bodyPr>
            <a:normAutofit/>
          </a:bodyPr>
          <a:lstStyle>
            <a:lvl1pPr marL="0" indent="0" algn="ctr">
              <a:lnSpc>
                <a:spcPct val="150000"/>
              </a:lnSpc>
              <a:buFontTx/>
              <a:buNone/>
              <a:defRPr sz="14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Body text</a:t>
            </a:r>
          </a:p>
        </p:txBody>
      </p:sp>
    </p:spTree>
    <p:extLst>
      <p:ext uri="{BB962C8B-B14F-4D97-AF65-F5344CB8AC3E}">
        <p14:creationId xmlns:p14="http://schemas.microsoft.com/office/powerpoint/2010/main" val="16691929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pic>
        <p:nvPicPr>
          <p:cNvPr id="5" name="Picture 4" descr="Graphical user interface, text&#10;&#10;Description automatically generated with medium confidence">
            <a:extLst>
              <a:ext uri="{FF2B5EF4-FFF2-40B4-BE49-F238E27FC236}">
                <a16:creationId xmlns:a16="http://schemas.microsoft.com/office/drawing/2014/main" id="{EA349399-0614-2A4F-B5D6-E6AA219E4A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8588" y="6143546"/>
            <a:ext cx="1417024" cy="644586"/>
          </a:xfrm>
          <a:prstGeom prst="rect">
            <a:avLst/>
          </a:prstGeom>
        </p:spPr>
      </p:pic>
      <p:sp>
        <p:nvSpPr>
          <p:cNvPr id="3" name="Rectangle 2">
            <a:extLst>
              <a:ext uri="{FF2B5EF4-FFF2-40B4-BE49-F238E27FC236}">
                <a16:creationId xmlns:a16="http://schemas.microsoft.com/office/drawing/2014/main" id="{FCEA9028-D0E3-084C-982F-B483289717F1}"/>
              </a:ext>
            </a:extLst>
          </p:cNvPr>
          <p:cNvSpPr/>
          <p:nvPr userDrawn="1"/>
        </p:nvSpPr>
        <p:spPr>
          <a:xfrm>
            <a:off x="-18118" y="1098276"/>
            <a:ext cx="3798155" cy="1478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4" name="TextBox 3">
            <a:extLst>
              <a:ext uri="{FF2B5EF4-FFF2-40B4-BE49-F238E27FC236}">
                <a16:creationId xmlns:a16="http://schemas.microsoft.com/office/drawing/2014/main" id="{6706B03A-1C29-CB47-97F1-D59D21530D78}"/>
              </a:ext>
            </a:extLst>
          </p:cNvPr>
          <p:cNvSpPr txBox="1"/>
          <p:nvPr userDrawn="1"/>
        </p:nvSpPr>
        <p:spPr>
          <a:xfrm>
            <a:off x="350522" y="1175890"/>
            <a:ext cx="3060873" cy="1323439"/>
          </a:xfrm>
          <a:prstGeom prst="rect">
            <a:avLst/>
          </a:prstGeom>
          <a:noFill/>
          <a:ln>
            <a:noFill/>
          </a:ln>
        </p:spPr>
        <p:txBody>
          <a:bodyPr wrap="square" rtlCol="0">
            <a:spAutoFit/>
          </a:bodyPr>
          <a:lstStyle/>
          <a:p>
            <a:r>
              <a:rPr lang="en-ID" sz="4000" b="1" kern="1200" spc="0" baseline="0" dirty="0">
                <a:solidFill>
                  <a:schemeClr val="bg1"/>
                </a:solidFill>
                <a:latin typeface="+mn-lt"/>
                <a:ea typeface="Lato" panose="020F0502020204030203" pitchFamily="34" charset="0"/>
                <a:cs typeface="Lato" panose="020F0502020204030203" pitchFamily="34" charset="0"/>
              </a:rPr>
              <a:t>Today’s</a:t>
            </a:r>
          </a:p>
          <a:p>
            <a:r>
              <a:rPr lang="en-ID" sz="4000" b="1" kern="1200" spc="0" baseline="0" dirty="0">
                <a:solidFill>
                  <a:schemeClr val="bg1"/>
                </a:solidFill>
                <a:latin typeface="+mn-lt"/>
                <a:ea typeface="Lato" panose="020F0502020204030203" pitchFamily="34" charset="0"/>
                <a:cs typeface="Lato" panose="020F0502020204030203" pitchFamily="34" charset="0"/>
              </a:rPr>
              <a:t>Agenda</a:t>
            </a:r>
          </a:p>
        </p:txBody>
      </p:sp>
      <p:sp>
        <p:nvSpPr>
          <p:cNvPr id="8" name="Picture Placeholder 7">
            <a:extLst>
              <a:ext uri="{FF2B5EF4-FFF2-40B4-BE49-F238E27FC236}">
                <a16:creationId xmlns:a16="http://schemas.microsoft.com/office/drawing/2014/main" id="{1DBBA7FA-DB2F-6346-8549-330F64EE8654}"/>
              </a:ext>
            </a:extLst>
          </p:cNvPr>
          <p:cNvSpPr>
            <a:spLocks noGrp="1"/>
          </p:cNvSpPr>
          <p:nvPr>
            <p:ph type="pic" sz="quarter" idx="34"/>
          </p:nvPr>
        </p:nvSpPr>
        <p:spPr>
          <a:xfrm>
            <a:off x="8994370" y="1098276"/>
            <a:ext cx="2817033" cy="4883416"/>
          </a:xfrm>
        </p:spPr>
        <p:txBody>
          <a:bodyPr/>
          <a:lstStyle>
            <a:lvl1pPr>
              <a:defRPr>
                <a:latin typeface="+mn-lt"/>
              </a:defRPr>
            </a:lvl1pPr>
          </a:lstStyle>
          <a:p>
            <a:r>
              <a:rPr lang="en-US" smtClean="0"/>
              <a:t>Click icon to add picture</a:t>
            </a:r>
            <a:endParaRPr lang="en-US" dirty="0"/>
          </a:p>
        </p:txBody>
      </p:sp>
      <p:sp>
        <p:nvSpPr>
          <p:cNvPr id="6" name="Text Placeholder 5">
            <a:extLst>
              <a:ext uri="{FF2B5EF4-FFF2-40B4-BE49-F238E27FC236}">
                <a16:creationId xmlns:a16="http://schemas.microsoft.com/office/drawing/2014/main" id="{2AA9E1A5-2389-FF4F-ADE8-E4558F596C46}"/>
              </a:ext>
            </a:extLst>
          </p:cNvPr>
          <p:cNvSpPr>
            <a:spLocks noGrp="1"/>
          </p:cNvSpPr>
          <p:nvPr>
            <p:ph type="body" sz="quarter" idx="35"/>
          </p:nvPr>
        </p:nvSpPr>
        <p:spPr>
          <a:xfrm>
            <a:off x="4172269" y="1115898"/>
            <a:ext cx="4453459" cy="488341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Rectangle 43">
            <a:extLst>
              <a:ext uri="{FF2B5EF4-FFF2-40B4-BE49-F238E27FC236}">
                <a16:creationId xmlns:a16="http://schemas.microsoft.com/office/drawing/2014/main" id="{7CD95824-465E-304F-A918-A223300D03AF}"/>
              </a:ext>
            </a:extLst>
          </p:cNvPr>
          <p:cNvSpPr/>
          <p:nvPr userDrawn="1"/>
        </p:nvSpPr>
        <p:spPr>
          <a:xfrm>
            <a:off x="0" y="2721178"/>
            <a:ext cx="3780037" cy="32781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Text Placeholder 8">
            <a:extLst>
              <a:ext uri="{FF2B5EF4-FFF2-40B4-BE49-F238E27FC236}">
                <a16:creationId xmlns:a16="http://schemas.microsoft.com/office/drawing/2014/main" id="{1B7793AF-CB0F-C14A-8845-998EFC9DB163}"/>
              </a:ext>
            </a:extLst>
          </p:cNvPr>
          <p:cNvSpPr>
            <a:spLocks noGrp="1"/>
          </p:cNvSpPr>
          <p:nvPr>
            <p:ph type="body" sz="quarter" idx="36" hasCustomPrompt="1"/>
          </p:nvPr>
        </p:nvSpPr>
        <p:spPr>
          <a:xfrm>
            <a:off x="350522" y="2868312"/>
            <a:ext cx="3060873" cy="378229"/>
          </a:xfrm>
        </p:spPr>
        <p:txBody>
          <a:bodyPr>
            <a:normAutofit/>
          </a:bodyPr>
          <a:lstStyle>
            <a:lvl1pPr marL="0" indent="0">
              <a:buNone/>
              <a:defRPr sz="2400" baseline="0">
                <a:solidFill>
                  <a:schemeClr val="bg1"/>
                </a:solidFill>
                <a:latin typeface="+mn-lt"/>
              </a:defRPr>
            </a:lvl1pPr>
          </a:lstStyle>
          <a:p>
            <a:pPr lvl="0"/>
            <a:r>
              <a:rPr lang="en-US" dirty="0"/>
              <a:t>Joining you today:</a:t>
            </a:r>
          </a:p>
        </p:txBody>
      </p:sp>
      <p:sp>
        <p:nvSpPr>
          <p:cNvPr id="57" name="Text Placeholder 8">
            <a:extLst>
              <a:ext uri="{FF2B5EF4-FFF2-40B4-BE49-F238E27FC236}">
                <a16:creationId xmlns:a16="http://schemas.microsoft.com/office/drawing/2014/main" id="{634DF2C2-98CC-984F-A9B3-DCC05853F890}"/>
              </a:ext>
            </a:extLst>
          </p:cNvPr>
          <p:cNvSpPr>
            <a:spLocks noGrp="1"/>
          </p:cNvSpPr>
          <p:nvPr>
            <p:ph type="body" sz="quarter" idx="37"/>
          </p:nvPr>
        </p:nvSpPr>
        <p:spPr>
          <a:xfrm>
            <a:off x="350522" y="3429000"/>
            <a:ext cx="3060873" cy="2363554"/>
          </a:xfrm>
        </p:spPr>
        <p:txBody>
          <a:bodyPr>
            <a:normAutofit/>
          </a:bodyPr>
          <a:lstStyle>
            <a:lvl1pPr marL="0" indent="0">
              <a:buNone/>
              <a:defRPr sz="1800" baseline="0">
                <a:solidFill>
                  <a:schemeClr val="bg1"/>
                </a:solidFill>
                <a:latin typeface="+mn-lt"/>
              </a:defRPr>
            </a:lvl1pPr>
          </a:lstStyle>
          <a:p>
            <a:pPr lvl="0"/>
            <a:r>
              <a:rPr lang="en-US" smtClean="0"/>
              <a:t>Edit Master text styles</a:t>
            </a:r>
          </a:p>
        </p:txBody>
      </p:sp>
    </p:spTree>
    <p:extLst>
      <p:ext uri="{BB962C8B-B14F-4D97-AF65-F5344CB8AC3E}">
        <p14:creationId xmlns:p14="http://schemas.microsoft.com/office/powerpoint/2010/main" val="4074830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0676" y="6213414"/>
            <a:ext cx="1417024" cy="644586"/>
          </a:xfrm>
          <a:prstGeom prst="rect">
            <a:avLst/>
          </a:prstGeom>
        </p:spPr>
      </p:pic>
      <p:sp>
        <p:nvSpPr>
          <p:cNvPr id="16" name="Title 1">
            <a:extLst>
              <a:ext uri="{FF2B5EF4-FFF2-40B4-BE49-F238E27FC236}">
                <a16:creationId xmlns:a16="http://schemas.microsoft.com/office/drawing/2014/main" id="{87F7624E-CFAB-B44D-AA63-C4A98CAA432D}"/>
              </a:ext>
            </a:extLst>
          </p:cNvPr>
          <p:cNvSpPr>
            <a:spLocks noGrp="1"/>
          </p:cNvSpPr>
          <p:nvPr>
            <p:ph type="title" hasCustomPrompt="1"/>
          </p:nvPr>
        </p:nvSpPr>
        <p:spPr>
          <a:xfrm>
            <a:off x="5536450" y="576763"/>
            <a:ext cx="5836398" cy="693052"/>
          </a:xfrm>
        </p:spPr>
        <p:txBody>
          <a:bodyPr anchor="b" anchorCtr="0">
            <a:normAutofit/>
          </a:bodyPr>
          <a:lstStyle>
            <a:lvl1pPr algn="l">
              <a:defRPr sz="4000" baseline="0">
                <a:solidFill>
                  <a:schemeClr val="tx1"/>
                </a:solidFill>
                <a:latin typeface="+mn-lt"/>
              </a:defRPr>
            </a:lvl1pPr>
          </a:lstStyle>
          <a:p>
            <a:r>
              <a:rPr lang="en-US" dirty="0"/>
              <a:t>Slide Title</a:t>
            </a:r>
          </a:p>
        </p:txBody>
      </p:sp>
      <p:sp>
        <p:nvSpPr>
          <p:cNvPr id="17" name="Text Placeholder 12">
            <a:extLst>
              <a:ext uri="{FF2B5EF4-FFF2-40B4-BE49-F238E27FC236}">
                <a16:creationId xmlns:a16="http://schemas.microsoft.com/office/drawing/2014/main" id="{E1124828-B984-EF4E-AAC4-817CCF556378}"/>
              </a:ext>
            </a:extLst>
          </p:cNvPr>
          <p:cNvSpPr>
            <a:spLocks noGrp="1"/>
          </p:cNvSpPr>
          <p:nvPr>
            <p:ph type="body" sz="quarter" idx="10" hasCustomPrompt="1"/>
          </p:nvPr>
        </p:nvSpPr>
        <p:spPr>
          <a:xfrm>
            <a:off x="5536450" y="1374483"/>
            <a:ext cx="5836398" cy="363476"/>
          </a:xfrm>
        </p:spPr>
        <p:txBody>
          <a:bodyPr>
            <a:noAutofit/>
          </a:bodyPr>
          <a:lstStyle>
            <a:lvl1pPr marL="0" indent="0" algn="l">
              <a:buFontTx/>
              <a:buNone/>
              <a:defRPr sz="2400" baseline="0">
                <a:solidFill>
                  <a:schemeClr val="tx1"/>
                </a:solidFill>
                <a:latin typeface="+mn-lt"/>
              </a:defRPr>
            </a:lvl1pPr>
          </a:lstStyle>
          <a:p>
            <a:pPr lvl="0"/>
            <a:r>
              <a:rPr lang="en-US" dirty="0"/>
              <a:t>Sub-headline Text</a:t>
            </a:r>
          </a:p>
        </p:txBody>
      </p:sp>
      <p:sp>
        <p:nvSpPr>
          <p:cNvPr id="24" name="Text Placeholder 5">
            <a:extLst>
              <a:ext uri="{FF2B5EF4-FFF2-40B4-BE49-F238E27FC236}">
                <a16:creationId xmlns:a16="http://schemas.microsoft.com/office/drawing/2014/main" id="{D4573B2F-03E0-5945-BBA8-7440295A7205}"/>
              </a:ext>
            </a:extLst>
          </p:cNvPr>
          <p:cNvSpPr>
            <a:spLocks noGrp="1"/>
          </p:cNvSpPr>
          <p:nvPr>
            <p:ph type="body" sz="quarter" idx="15" hasCustomPrompt="1"/>
          </p:nvPr>
        </p:nvSpPr>
        <p:spPr>
          <a:xfrm>
            <a:off x="5536450" y="1842627"/>
            <a:ext cx="5836399" cy="4354493"/>
          </a:xfrm>
        </p:spPr>
        <p:txBody>
          <a:bodyPr>
            <a:normAutofit/>
          </a:bodyPr>
          <a:lstStyle>
            <a:lvl1pPr marL="0" indent="0" algn="l">
              <a:lnSpc>
                <a:spcPct val="150000"/>
              </a:lnSpc>
              <a:buFontTx/>
              <a:buNone/>
              <a:defRPr sz="1800" i="0" baseline="0">
                <a:solidFill>
                  <a:schemeClr val="tx1"/>
                </a:solidFill>
                <a:latin typeface="+mn-lt"/>
              </a:defRPr>
            </a:lvl1pPr>
          </a:lstStyle>
          <a:p>
            <a:pPr lvl="0"/>
            <a:r>
              <a:rPr lang="en-US" dirty="0"/>
              <a:t>Body text</a:t>
            </a:r>
          </a:p>
        </p:txBody>
      </p:sp>
      <p:sp>
        <p:nvSpPr>
          <p:cNvPr id="3" name="Picture Placeholder 2">
            <a:extLst>
              <a:ext uri="{FF2B5EF4-FFF2-40B4-BE49-F238E27FC236}">
                <a16:creationId xmlns:a16="http://schemas.microsoft.com/office/drawing/2014/main" id="{931E8671-4F0C-0E4A-99BD-F3888CF07D2A}"/>
              </a:ext>
            </a:extLst>
          </p:cNvPr>
          <p:cNvSpPr>
            <a:spLocks noGrp="1"/>
          </p:cNvSpPr>
          <p:nvPr>
            <p:ph type="pic" sz="quarter" idx="20"/>
          </p:nvPr>
        </p:nvSpPr>
        <p:spPr>
          <a:xfrm>
            <a:off x="0" y="0"/>
            <a:ext cx="5238524" cy="6858000"/>
          </a:xfrm>
        </p:spPr>
        <p:txBody>
          <a:bodyPr/>
          <a:lstStyle>
            <a:lvl1pPr>
              <a:defRPr>
                <a:latin typeface="+mn-lt"/>
              </a:defRPr>
            </a:lvl1pPr>
          </a:lstStyle>
          <a:p>
            <a:r>
              <a:rPr lang="en-US" smtClean="0"/>
              <a:t>Click icon to add picture</a:t>
            </a:r>
            <a:endParaRPr lang="en-US"/>
          </a:p>
        </p:txBody>
      </p:sp>
    </p:spTree>
    <p:extLst>
      <p:ext uri="{BB962C8B-B14F-4D97-AF65-F5344CB8AC3E}">
        <p14:creationId xmlns:p14="http://schemas.microsoft.com/office/powerpoint/2010/main" val="2895505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DEF5EF-8A13-CD4A-9CBA-C92F0354F1CC}"/>
              </a:ext>
            </a:extLst>
          </p:cNvPr>
          <p:cNvSpPr/>
          <p:nvPr userDrawn="1"/>
        </p:nvSpPr>
        <p:spPr>
          <a:xfrm>
            <a:off x="0" y="0"/>
            <a:ext cx="5143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0676" y="6213414"/>
            <a:ext cx="1417024" cy="644586"/>
          </a:xfrm>
          <a:prstGeom prst="rect">
            <a:avLst/>
          </a:prstGeom>
        </p:spPr>
      </p:pic>
      <p:sp>
        <p:nvSpPr>
          <p:cNvPr id="16" name="Title 1">
            <a:extLst>
              <a:ext uri="{FF2B5EF4-FFF2-40B4-BE49-F238E27FC236}">
                <a16:creationId xmlns:a16="http://schemas.microsoft.com/office/drawing/2014/main" id="{87F7624E-CFAB-B44D-AA63-C4A98CAA432D}"/>
              </a:ext>
            </a:extLst>
          </p:cNvPr>
          <p:cNvSpPr>
            <a:spLocks noGrp="1"/>
          </p:cNvSpPr>
          <p:nvPr>
            <p:ph type="title" hasCustomPrompt="1"/>
          </p:nvPr>
        </p:nvSpPr>
        <p:spPr>
          <a:xfrm>
            <a:off x="197256" y="681431"/>
            <a:ext cx="4728034" cy="693052"/>
          </a:xfrm>
        </p:spPr>
        <p:txBody>
          <a:bodyPr anchor="b" anchorCtr="0">
            <a:normAutofit/>
          </a:bodyPr>
          <a:lstStyle>
            <a:lvl1pPr algn="l">
              <a:defRPr sz="4000" baseline="0">
                <a:solidFill>
                  <a:schemeClr val="bg1"/>
                </a:solidFill>
              </a:defRPr>
            </a:lvl1pPr>
          </a:lstStyle>
          <a:p>
            <a:r>
              <a:rPr lang="en-US" dirty="0"/>
              <a:t>Slide Title</a:t>
            </a:r>
          </a:p>
        </p:txBody>
      </p:sp>
      <p:sp>
        <p:nvSpPr>
          <p:cNvPr id="17" name="Text Placeholder 12">
            <a:extLst>
              <a:ext uri="{FF2B5EF4-FFF2-40B4-BE49-F238E27FC236}">
                <a16:creationId xmlns:a16="http://schemas.microsoft.com/office/drawing/2014/main" id="{E1124828-B984-EF4E-AAC4-817CCF556378}"/>
              </a:ext>
            </a:extLst>
          </p:cNvPr>
          <p:cNvSpPr>
            <a:spLocks noGrp="1"/>
          </p:cNvSpPr>
          <p:nvPr>
            <p:ph type="body" sz="quarter" idx="10" hasCustomPrompt="1"/>
          </p:nvPr>
        </p:nvSpPr>
        <p:spPr>
          <a:xfrm>
            <a:off x="197256" y="1482034"/>
            <a:ext cx="4728034" cy="363476"/>
          </a:xfrm>
        </p:spPr>
        <p:txBody>
          <a:bodyPr>
            <a:noAutofit/>
          </a:bodyPr>
          <a:lstStyle>
            <a:lvl1pPr marL="0" indent="0" algn="l">
              <a:buFontTx/>
              <a:buNone/>
              <a:defRPr sz="2400" baseline="0">
                <a:solidFill>
                  <a:schemeClr val="tx1"/>
                </a:solidFill>
              </a:defRPr>
            </a:lvl1pPr>
          </a:lstStyle>
          <a:p>
            <a:pPr lvl="0"/>
            <a:r>
              <a:rPr lang="en-US" dirty="0"/>
              <a:t>Sub-headline Text</a:t>
            </a:r>
          </a:p>
        </p:txBody>
      </p:sp>
      <p:sp>
        <p:nvSpPr>
          <p:cNvPr id="24" name="Text Placeholder 5">
            <a:extLst>
              <a:ext uri="{FF2B5EF4-FFF2-40B4-BE49-F238E27FC236}">
                <a16:creationId xmlns:a16="http://schemas.microsoft.com/office/drawing/2014/main" id="{D4573B2F-03E0-5945-BBA8-7440295A7205}"/>
              </a:ext>
            </a:extLst>
          </p:cNvPr>
          <p:cNvSpPr>
            <a:spLocks noGrp="1"/>
          </p:cNvSpPr>
          <p:nvPr>
            <p:ph type="body" sz="quarter" idx="15" hasCustomPrompt="1"/>
          </p:nvPr>
        </p:nvSpPr>
        <p:spPr>
          <a:xfrm>
            <a:off x="197257" y="2028177"/>
            <a:ext cx="4728034" cy="4185237"/>
          </a:xfrm>
        </p:spPr>
        <p:txBody>
          <a:bodyPr>
            <a:normAutofit/>
          </a:bodyPr>
          <a:lstStyle>
            <a:lvl1pPr marL="0" indent="0" algn="l">
              <a:lnSpc>
                <a:spcPct val="150000"/>
              </a:lnSpc>
              <a:buFontTx/>
              <a:buNone/>
              <a:defRPr sz="1800" i="0" baseline="0">
                <a:solidFill>
                  <a:schemeClr val="tx1"/>
                </a:solidFill>
              </a:defRPr>
            </a:lvl1pPr>
          </a:lstStyle>
          <a:p>
            <a:pPr lvl="0"/>
            <a:r>
              <a:rPr lang="en-US" dirty="0"/>
              <a:t>Body text</a:t>
            </a:r>
          </a:p>
        </p:txBody>
      </p:sp>
      <p:sp>
        <p:nvSpPr>
          <p:cNvPr id="6" name="Content Placeholder 5">
            <a:extLst>
              <a:ext uri="{FF2B5EF4-FFF2-40B4-BE49-F238E27FC236}">
                <a16:creationId xmlns:a16="http://schemas.microsoft.com/office/drawing/2014/main" id="{AD5B2BA0-728E-E340-B379-47AFC961C8EE}"/>
              </a:ext>
            </a:extLst>
          </p:cNvPr>
          <p:cNvSpPr>
            <a:spLocks noGrp="1"/>
          </p:cNvSpPr>
          <p:nvPr>
            <p:ph sz="quarter" idx="16"/>
          </p:nvPr>
        </p:nvSpPr>
        <p:spPr>
          <a:xfrm>
            <a:off x="5351463" y="681038"/>
            <a:ext cx="6577012" cy="55324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5329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157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Graphical user interface, text&#10;&#10;Description automatically generated with medium confidence">
            <a:extLst>
              <a:ext uri="{FF2B5EF4-FFF2-40B4-BE49-F238E27FC236}">
                <a16:creationId xmlns:a16="http://schemas.microsoft.com/office/drawing/2014/main" id="{59BC8711-82F3-174D-B7BA-9EDBD4939F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30410880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20597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09602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9143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
        <p:nvSpPr>
          <p:cNvPr id="3" name="Text Placeholder 2">
            <a:extLst>
              <a:ext uri="{FF2B5EF4-FFF2-40B4-BE49-F238E27FC236}">
                <a16:creationId xmlns:a16="http://schemas.microsoft.com/office/drawing/2014/main" id="{89FFEAAE-175E-184B-8804-8CCD42E1E7E6}"/>
              </a:ext>
            </a:extLst>
          </p:cNvPr>
          <p:cNvSpPr>
            <a:spLocks noGrp="1"/>
          </p:cNvSpPr>
          <p:nvPr>
            <p:ph type="body" sz="quarter" idx="10" hasCustomPrompt="1"/>
          </p:nvPr>
        </p:nvSpPr>
        <p:spPr>
          <a:xfrm>
            <a:off x="642938" y="457200"/>
            <a:ext cx="10876400" cy="660880"/>
          </a:xfrm>
        </p:spPr>
        <p:txBody>
          <a:bodyPr>
            <a:normAutofit/>
          </a:bodyPr>
          <a:lstStyle>
            <a:lvl1pPr marL="0" indent="0">
              <a:buNone/>
              <a:defRPr sz="4000" b="1" baseline="0"/>
            </a:lvl1pPr>
          </a:lstStyle>
          <a:p>
            <a:pPr lvl="0"/>
            <a:r>
              <a:rPr lang="en-US" dirty="0"/>
              <a:t>Slide Title</a:t>
            </a:r>
          </a:p>
        </p:txBody>
      </p:sp>
      <p:sp>
        <p:nvSpPr>
          <p:cNvPr id="6" name="Text Placeholder 2">
            <a:extLst>
              <a:ext uri="{FF2B5EF4-FFF2-40B4-BE49-F238E27FC236}">
                <a16:creationId xmlns:a16="http://schemas.microsoft.com/office/drawing/2014/main" id="{68610D3D-F9F0-D241-A610-D7881B8757F9}"/>
              </a:ext>
            </a:extLst>
          </p:cNvPr>
          <p:cNvSpPr>
            <a:spLocks noGrp="1"/>
          </p:cNvSpPr>
          <p:nvPr>
            <p:ph type="body" sz="quarter" idx="11" hasCustomPrompt="1"/>
          </p:nvPr>
        </p:nvSpPr>
        <p:spPr>
          <a:xfrm>
            <a:off x="642937" y="1160944"/>
            <a:ext cx="10876399" cy="367820"/>
          </a:xfrm>
        </p:spPr>
        <p:txBody>
          <a:bodyPr>
            <a:normAutofit/>
          </a:bodyPr>
          <a:lstStyle>
            <a:lvl1pPr marL="0" indent="0">
              <a:buNone/>
              <a:defRPr sz="2400" b="0" baseline="0"/>
            </a:lvl1pPr>
          </a:lstStyle>
          <a:p>
            <a:pPr lvl="0"/>
            <a:r>
              <a:rPr lang="en-US" dirty="0"/>
              <a:t>Slide Subtitle</a:t>
            </a:r>
          </a:p>
        </p:txBody>
      </p:sp>
      <p:sp>
        <p:nvSpPr>
          <p:cNvPr id="10" name="Content Placeholder 9">
            <a:extLst>
              <a:ext uri="{FF2B5EF4-FFF2-40B4-BE49-F238E27FC236}">
                <a16:creationId xmlns:a16="http://schemas.microsoft.com/office/drawing/2014/main" id="{F70E1A96-CC3D-B745-BD55-32F451F29288}"/>
              </a:ext>
            </a:extLst>
          </p:cNvPr>
          <p:cNvSpPr>
            <a:spLocks noGrp="1"/>
          </p:cNvSpPr>
          <p:nvPr>
            <p:ph sz="quarter" idx="12"/>
          </p:nvPr>
        </p:nvSpPr>
        <p:spPr>
          <a:xfrm>
            <a:off x="642939" y="1757363"/>
            <a:ext cx="5211323"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a:extLst>
              <a:ext uri="{FF2B5EF4-FFF2-40B4-BE49-F238E27FC236}">
                <a16:creationId xmlns:a16="http://schemas.microsoft.com/office/drawing/2014/main" id="{AEA412CF-8DE7-3645-943C-B4712453926E}"/>
              </a:ext>
            </a:extLst>
          </p:cNvPr>
          <p:cNvSpPr>
            <a:spLocks noGrp="1"/>
          </p:cNvSpPr>
          <p:nvPr>
            <p:ph sz="quarter" idx="13"/>
          </p:nvPr>
        </p:nvSpPr>
        <p:spPr>
          <a:xfrm>
            <a:off x="6337740" y="1757363"/>
            <a:ext cx="5181597" cy="40862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4980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
        <p:nvSpPr>
          <p:cNvPr id="9" name="Text Placeholder 2">
            <a:extLst>
              <a:ext uri="{FF2B5EF4-FFF2-40B4-BE49-F238E27FC236}">
                <a16:creationId xmlns:a16="http://schemas.microsoft.com/office/drawing/2014/main" id="{3C173279-7DB2-E64D-AFDA-6A8A92FE7FD3}"/>
              </a:ext>
            </a:extLst>
          </p:cNvPr>
          <p:cNvSpPr>
            <a:spLocks noGrp="1"/>
          </p:cNvSpPr>
          <p:nvPr>
            <p:ph type="body" sz="quarter" idx="10" hasCustomPrompt="1"/>
          </p:nvPr>
        </p:nvSpPr>
        <p:spPr>
          <a:xfrm>
            <a:off x="642938" y="457200"/>
            <a:ext cx="10844212" cy="660880"/>
          </a:xfrm>
        </p:spPr>
        <p:txBody>
          <a:bodyPr>
            <a:normAutofit/>
          </a:bodyPr>
          <a:lstStyle>
            <a:lvl1pPr marL="0" indent="0">
              <a:buNone/>
              <a:defRPr sz="4000" b="1" baseline="0"/>
            </a:lvl1pPr>
          </a:lstStyle>
          <a:p>
            <a:pPr lvl="0"/>
            <a:r>
              <a:rPr lang="en-US" dirty="0"/>
              <a:t>Slide Title</a:t>
            </a:r>
          </a:p>
        </p:txBody>
      </p:sp>
      <p:sp>
        <p:nvSpPr>
          <p:cNvPr id="11" name="Text Placeholder 2">
            <a:extLst>
              <a:ext uri="{FF2B5EF4-FFF2-40B4-BE49-F238E27FC236}">
                <a16:creationId xmlns:a16="http://schemas.microsoft.com/office/drawing/2014/main" id="{5D0C231D-298E-A04A-A554-F250C2FCD539}"/>
              </a:ext>
            </a:extLst>
          </p:cNvPr>
          <p:cNvSpPr>
            <a:spLocks noGrp="1"/>
          </p:cNvSpPr>
          <p:nvPr>
            <p:ph type="body" sz="quarter" idx="11" hasCustomPrompt="1"/>
          </p:nvPr>
        </p:nvSpPr>
        <p:spPr>
          <a:xfrm>
            <a:off x="642938" y="1160944"/>
            <a:ext cx="10844212" cy="367820"/>
          </a:xfrm>
        </p:spPr>
        <p:txBody>
          <a:bodyPr>
            <a:normAutofit/>
          </a:bodyPr>
          <a:lstStyle>
            <a:lvl1pPr marL="0" indent="0">
              <a:buNone/>
              <a:defRPr sz="2400" b="0" baseline="0"/>
            </a:lvl1pPr>
          </a:lstStyle>
          <a:p>
            <a:pPr lvl="0"/>
            <a:r>
              <a:rPr lang="en-US" dirty="0"/>
              <a:t>Slide Subtitle</a:t>
            </a:r>
          </a:p>
        </p:txBody>
      </p:sp>
      <p:sp>
        <p:nvSpPr>
          <p:cNvPr id="6" name="Content Placeholder 5">
            <a:extLst>
              <a:ext uri="{FF2B5EF4-FFF2-40B4-BE49-F238E27FC236}">
                <a16:creationId xmlns:a16="http://schemas.microsoft.com/office/drawing/2014/main" id="{C073D14A-EACC-624A-9F52-C331C5FD8BD7}"/>
              </a:ext>
            </a:extLst>
          </p:cNvPr>
          <p:cNvSpPr>
            <a:spLocks noGrp="1"/>
          </p:cNvSpPr>
          <p:nvPr>
            <p:ph sz="quarter" idx="12"/>
          </p:nvPr>
        </p:nvSpPr>
        <p:spPr>
          <a:xfrm>
            <a:off x="642938" y="1857375"/>
            <a:ext cx="10844212" cy="43397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90096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1479717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3677160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4138393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28661132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47951-3FB9-4B47-82BF-A9CC62C044D7}"/>
              </a:ext>
            </a:extLst>
          </p:cNvPr>
          <p:cNvSpPr/>
          <p:nvPr userDrawn="1"/>
        </p:nvSpPr>
        <p:spPr>
          <a:xfrm>
            <a:off x="1" y="6197120"/>
            <a:ext cx="12192000" cy="66088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2284F23C-041C-5A47-B0E8-F09C5FD7EB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78206" y="6197120"/>
            <a:ext cx="1453674" cy="660880"/>
          </a:xfrm>
          <a:prstGeom prst="rect">
            <a:avLst/>
          </a:prstGeom>
        </p:spPr>
      </p:pic>
    </p:spTree>
    <p:extLst>
      <p:ext uri="{BB962C8B-B14F-4D97-AF65-F5344CB8AC3E}">
        <p14:creationId xmlns:p14="http://schemas.microsoft.com/office/powerpoint/2010/main" val="1830083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0F65-D3A6-F446-96A2-670DC14382EB}"/>
              </a:ext>
            </a:extLst>
          </p:cNvPr>
          <p:cNvSpPr>
            <a:spLocks noGrp="1"/>
          </p:cNvSpPr>
          <p:nvPr>
            <p:ph type="title"/>
          </p:nvPr>
        </p:nvSpPr>
        <p:spPr>
          <a:xfrm>
            <a:off x="839788" y="457200"/>
            <a:ext cx="3932237" cy="1600200"/>
          </a:xfrm>
        </p:spPr>
        <p:txBody>
          <a:bodyPr anchor="b"/>
          <a:lstStyle>
            <a:lvl1pPr>
              <a:defRPr sz="3200" baseline="0">
                <a:latin typeface="+mn-lt"/>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636DC6D2-7AEF-7541-8F1F-50FFCC6C72A0}"/>
              </a:ext>
            </a:extLst>
          </p:cNvPr>
          <p:cNvSpPr>
            <a:spLocks noGrp="1"/>
          </p:cNvSpPr>
          <p:nvPr>
            <p:ph idx="1"/>
          </p:nvPr>
        </p:nvSpPr>
        <p:spPr>
          <a:xfrm>
            <a:off x="5183188" y="987425"/>
            <a:ext cx="6172200" cy="4873625"/>
          </a:xfrm>
        </p:spPr>
        <p:txBody>
          <a:bodyPr/>
          <a:lstStyle>
            <a:lvl1pPr>
              <a:defRPr sz="3200" baseline="0">
                <a:latin typeface="+mn-lt"/>
              </a:defRPr>
            </a:lvl1pPr>
            <a:lvl2pPr>
              <a:defRPr sz="2800" baseline="0">
                <a:latin typeface="+mn-lt"/>
              </a:defRPr>
            </a:lvl2pPr>
            <a:lvl3pPr>
              <a:defRPr sz="2400" baseline="0">
                <a:latin typeface="+mn-lt"/>
              </a:defRPr>
            </a:lvl3pPr>
            <a:lvl4pPr>
              <a:defRPr sz="2000" baseline="0">
                <a:latin typeface="+mn-lt"/>
              </a:defRPr>
            </a:lvl4pPr>
            <a:lvl5pPr>
              <a:defRPr sz="2000" baseline="0">
                <a:latin typeface="+mn-lt"/>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E440D24A-8021-D748-ACC2-54743E7A2D15}"/>
              </a:ext>
            </a:extLst>
          </p:cNvPr>
          <p:cNvSpPr>
            <a:spLocks noGrp="1"/>
          </p:cNvSpPr>
          <p:nvPr>
            <p:ph type="body" sz="half" idx="2"/>
          </p:nvPr>
        </p:nvSpPr>
        <p:spPr>
          <a:xfrm>
            <a:off x="839788" y="2057400"/>
            <a:ext cx="3932237" cy="3811588"/>
          </a:xfrm>
        </p:spPr>
        <p:txBody>
          <a:bodyPr/>
          <a:lstStyle>
            <a:lvl1pPr marL="0" indent="0">
              <a:buNone/>
              <a:defRPr sz="1600" baseline="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4D00DBE-9923-124B-B3C4-DE450082F12E}"/>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6" name="Footer Placeholder 5">
            <a:extLst>
              <a:ext uri="{FF2B5EF4-FFF2-40B4-BE49-F238E27FC236}">
                <a16:creationId xmlns:a16="http://schemas.microsoft.com/office/drawing/2014/main" id="{74EC158A-174F-F54B-A702-A347AB34040A}"/>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7" name="Slide Number Placeholder 6">
            <a:extLst>
              <a:ext uri="{FF2B5EF4-FFF2-40B4-BE49-F238E27FC236}">
                <a16:creationId xmlns:a16="http://schemas.microsoft.com/office/drawing/2014/main" id="{75ACC49D-BFB9-7F42-A6C1-3E63AEAF12DE}"/>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5708590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
        <p:nvSpPr>
          <p:cNvPr id="3" name="Content Placeholder 2">
            <a:extLst>
              <a:ext uri="{FF2B5EF4-FFF2-40B4-BE49-F238E27FC236}">
                <a16:creationId xmlns:a16="http://schemas.microsoft.com/office/drawing/2014/main" id="{201DB7C4-C01B-914D-B61A-F9C4BD1FDC60}"/>
              </a:ext>
            </a:extLst>
          </p:cNvPr>
          <p:cNvSpPr>
            <a:spLocks noGrp="1"/>
          </p:cNvSpPr>
          <p:nvPr>
            <p:ph sz="quarter" idx="10"/>
          </p:nvPr>
        </p:nvSpPr>
        <p:spPr>
          <a:xfrm>
            <a:off x="512762" y="650875"/>
            <a:ext cx="5361564" cy="5556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a:extLst>
              <a:ext uri="{FF2B5EF4-FFF2-40B4-BE49-F238E27FC236}">
                <a16:creationId xmlns:a16="http://schemas.microsoft.com/office/drawing/2014/main" id="{99C4C2B0-F6A5-D745-82C6-1529B6F6D665}"/>
              </a:ext>
            </a:extLst>
          </p:cNvPr>
          <p:cNvSpPr>
            <a:spLocks noGrp="1"/>
          </p:cNvSpPr>
          <p:nvPr>
            <p:ph sz="quarter" idx="11"/>
          </p:nvPr>
        </p:nvSpPr>
        <p:spPr>
          <a:xfrm>
            <a:off x="6317675" y="640870"/>
            <a:ext cx="5361564" cy="5556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55644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13989-CA63-5C4E-8596-5478D36D55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126480" cy="6858000"/>
          </a:xfrm>
          <a:prstGeom prst="rect">
            <a:avLst/>
          </a:prstGeom>
        </p:spPr>
      </p:pic>
      <p:sp>
        <p:nvSpPr>
          <p:cNvPr id="5" name="Rectangle 4">
            <a:extLst>
              <a:ext uri="{FF2B5EF4-FFF2-40B4-BE49-F238E27FC236}">
                <a16:creationId xmlns:a16="http://schemas.microsoft.com/office/drawing/2014/main" id="{B6D06450-9171-3640-BB2A-923A475CB54F}"/>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B91AF116-8C61-8542-8E7E-B57353C5235F}"/>
              </a:ext>
            </a:extLst>
          </p:cNvPr>
          <p:cNvSpPr>
            <a:spLocks noGrp="1"/>
          </p:cNvSpPr>
          <p:nvPr>
            <p:ph type="body" sz="quarter" idx="10" hasCustomPrompt="1"/>
          </p:nvPr>
        </p:nvSpPr>
        <p:spPr>
          <a:xfrm>
            <a:off x="6589184" y="1274618"/>
            <a:ext cx="5034780" cy="4035578"/>
          </a:xfrm>
        </p:spPr>
        <p:txBody>
          <a:bodyPr>
            <a:normAutofit/>
          </a:bodyPr>
          <a:lstStyle>
            <a:lvl1pPr marL="0" indent="0">
              <a:buNone/>
              <a:defRPr sz="4000" b="1" i="0" baseline="0">
                <a:solidFill>
                  <a:schemeClr val="bg1"/>
                </a:solidFill>
              </a:defRPr>
            </a:lvl1pPr>
          </a:lstStyle>
          <a:p>
            <a:pPr lvl="0"/>
            <a:r>
              <a:rPr lang="en-US" dirty="0"/>
              <a:t>Transition Slide Text</a:t>
            </a:r>
          </a:p>
        </p:txBody>
      </p:sp>
      <p:pic>
        <p:nvPicPr>
          <p:cNvPr id="9" name="Picture 8" descr="Text&#10;&#10;Description automatically generated">
            <a:extLst>
              <a:ext uri="{FF2B5EF4-FFF2-40B4-BE49-F238E27FC236}">
                <a16:creationId xmlns:a16="http://schemas.microsoft.com/office/drawing/2014/main" id="{B66BDA4F-07F3-4745-BF7C-DEA2652A71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81287" y="5288125"/>
            <a:ext cx="2850573" cy="1296689"/>
          </a:xfrm>
          <a:prstGeom prst="rect">
            <a:avLst/>
          </a:prstGeom>
        </p:spPr>
      </p:pic>
    </p:spTree>
    <p:extLst>
      <p:ext uri="{BB962C8B-B14F-4D97-AF65-F5344CB8AC3E}">
        <p14:creationId xmlns:p14="http://schemas.microsoft.com/office/powerpoint/2010/main" val="24512962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34592173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11E0F5EF-CE58-7F42-A982-BD26F94A3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
        <p:nvSpPr>
          <p:cNvPr id="16" name="Title 1">
            <a:extLst>
              <a:ext uri="{FF2B5EF4-FFF2-40B4-BE49-F238E27FC236}">
                <a16:creationId xmlns:a16="http://schemas.microsoft.com/office/drawing/2014/main" id="{87F7624E-CFAB-B44D-AA63-C4A98CAA432D}"/>
              </a:ext>
            </a:extLst>
          </p:cNvPr>
          <p:cNvSpPr>
            <a:spLocks noGrp="1"/>
          </p:cNvSpPr>
          <p:nvPr>
            <p:ph type="title" hasCustomPrompt="1"/>
          </p:nvPr>
        </p:nvSpPr>
        <p:spPr>
          <a:xfrm>
            <a:off x="1284287" y="2426330"/>
            <a:ext cx="4030097" cy="1657962"/>
          </a:xfrm>
        </p:spPr>
        <p:txBody>
          <a:bodyPr anchor="ctr" anchorCtr="0">
            <a:normAutofit/>
          </a:bodyPr>
          <a:lstStyle>
            <a:lvl1pPr algn="l">
              <a:defRPr sz="4000" baseline="0">
                <a:solidFill>
                  <a:schemeClr val="bg2">
                    <a:lumMod val="50000"/>
                  </a:schemeClr>
                </a:solidFill>
              </a:defRPr>
            </a:lvl1pPr>
          </a:lstStyle>
          <a:p>
            <a:r>
              <a:rPr lang="en-US" dirty="0"/>
              <a:t>Slide Title</a:t>
            </a:r>
          </a:p>
        </p:txBody>
      </p:sp>
      <p:sp>
        <p:nvSpPr>
          <p:cNvPr id="17" name="Text Placeholder 12">
            <a:extLst>
              <a:ext uri="{FF2B5EF4-FFF2-40B4-BE49-F238E27FC236}">
                <a16:creationId xmlns:a16="http://schemas.microsoft.com/office/drawing/2014/main" id="{E1124828-B984-EF4E-AAC4-817CCF556378}"/>
              </a:ext>
            </a:extLst>
          </p:cNvPr>
          <p:cNvSpPr>
            <a:spLocks noGrp="1"/>
          </p:cNvSpPr>
          <p:nvPr>
            <p:ph type="body" sz="quarter" idx="10" hasCustomPrompt="1"/>
          </p:nvPr>
        </p:nvSpPr>
        <p:spPr>
          <a:xfrm>
            <a:off x="5916613" y="3747000"/>
            <a:ext cx="2000250" cy="564132"/>
          </a:xfrm>
        </p:spPr>
        <p:txBody>
          <a:bodyPr>
            <a:normAutofit/>
          </a:bodyPr>
          <a:lstStyle>
            <a:lvl1pPr marL="0" indent="0" algn="l">
              <a:buFontTx/>
              <a:buNone/>
              <a:defRPr sz="1800" baseline="0">
                <a:solidFill>
                  <a:schemeClr val="bg2">
                    <a:lumMod val="50000"/>
                  </a:schemeClr>
                </a:solidFill>
              </a:defRPr>
            </a:lvl1pPr>
          </a:lstStyle>
          <a:p>
            <a:pPr lvl="0"/>
            <a:r>
              <a:rPr lang="en-US" dirty="0"/>
              <a:t>Sub-headline Text</a:t>
            </a:r>
          </a:p>
        </p:txBody>
      </p:sp>
      <p:sp>
        <p:nvSpPr>
          <p:cNvPr id="24" name="Text Placeholder 5">
            <a:extLst>
              <a:ext uri="{FF2B5EF4-FFF2-40B4-BE49-F238E27FC236}">
                <a16:creationId xmlns:a16="http://schemas.microsoft.com/office/drawing/2014/main" id="{D4573B2F-03E0-5945-BBA8-7440295A7205}"/>
              </a:ext>
            </a:extLst>
          </p:cNvPr>
          <p:cNvSpPr>
            <a:spLocks noGrp="1"/>
          </p:cNvSpPr>
          <p:nvPr>
            <p:ph type="body" sz="quarter" idx="15" hasCustomPrompt="1"/>
          </p:nvPr>
        </p:nvSpPr>
        <p:spPr>
          <a:xfrm>
            <a:off x="5925557" y="4311132"/>
            <a:ext cx="2000250" cy="1385029"/>
          </a:xfrm>
        </p:spPr>
        <p:txBody>
          <a:bodyPr>
            <a:normAutofit/>
          </a:bodyPr>
          <a:lstStyle>
            <a:lvl1pPr marL="0" indent="0" algn="l">
              <a:lnSpc>
                <a:spcPct val="150000"/>
              </a:lnSpc>
              <a:buFontTx/>
              <a:buNone/>
              <a:defRPr sz="1200" i="0" baseline="0">
                <a:solidFill>
                  <a:schemeClr val="bg1">
                    <a:lumMod val="65000"/>
                  </a:schemeClr>
                </a:solidFill>
              </a:defRPr>
            </a:lvl1pPr>
          </a:lstStyle>
          <a:p>
            <a:pPr lvl="0"/>
            <a:r>
              <a:rPr lang="en-US" dirty="0"/>
              <a:t>Body text</a:t>
            </a:r>
          </a:p>
        </p:txBody>
      </p:sp>
      <p:sp>
        <p:nvSpPr>
          <p:cNvPr id="21" name="Rectangle 20">
            <a:extLst>
              <a:ext uri="{FF2B5EF4-FFF2-40B4-BE49-F238E27FC236}">
                <a16:creationId xmlns:a16="http://schemas.microsoft.com/office/drawing/2014/main" id="{8513EE38-08B2-E54D-A84E-7D22F2DE3A06}"/>
              </a:ext>
            </a:extLst>
          </p:cNvPr>
          <p:cNvSpPr/>
          <p:nvPr userDrawn="1"/>
        </p:nvSpPr>
        <p:spPr>
          <a:xfrm>
            <a:off x="0" y="0"/>
            <a:ext cx="3902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Vertical Text Placeholder 11">
            <a:extLst>
              <a:ext uri="{FF2B5EF4-FFF2-40B4-BE49-F238E27FC236}">
                <a16:creationId xmlns:a16="http://schemas.microsoft.com/office/drawing/2014/main" id="{F724E10D-AC1B-4A4B-855E-5C6649BA7108}"/>
              </a:ext>
            </a:extLst>
          </p:cNvPr>
          <p:cNvSpPr>
            <a:spLocks noGrp="1"/>
          </p:cNvSpPr>
          <p:nvPr>
            <p:ph type="body" orient="vert" sz="quarter" idx="19" hasCustomPrompt="1"/>
          </p:nvPr>
        </p:nvSpPr>
        <p:spPr>
          <a:xfrm rot="10800000">
            <a:off x="0" y="0"/>
            <a:ext cx="390291" cy="6858000"/>
          </a:xfrm>
        </p:spPr>
        <p:txBody>
          <a:bodyPr vert="eaVert" anchor="ctr" anchorCtr="0">
            <a:noAutofit/>
          </a:bodyPr>
          <a:lstStyle>
            <a:lvl1pPr marL="0" indent="0" algn="ctr">
              <a:buFontTx/>
              <a:buNone/>
              <a:defRPr sz="1400" b="1" i="0" baseline="0">
                <a:solidFill>
                  <a:schemeClr val="bg1"/>
                </a:solidFill>
              </a:defRPr>
            </a:lvl1pPr>
          </a:lstStyle>
          <a:p>
            <a:pPr lvl="0"/>
            <a:r>
              <a:rPr lang="en-US" dirty="0"/>
              <a:t>Label Text</a:t>
            </a:r>
          </a:p>
        </p:txBody>
      </p:sp>
      <p:sp>
        <p:nvSpPr>
          <p:cNvPr id="23" name="Text Placeholder 12">
            <a:extLst>
              <a:ext uri="{FF2B5EF4-FFF2-40B4-BE49-F238E27FC236}">
                <a16:creationId xmlns:a16="http://schemas.microsoft.com/office/drawing/2014/main" id="{038BF04F-9334-854F-8768-AD8FFB274FA4}"/>
              </a:ext>
            </a:extLst>
          </p:cNvPr>
          <p:cNvSpPr>
            <a:spLocks noGrp="1"/>
          </p:cNvSpPr>
          <p:nvPr>
            <p:ph type="body" sz="quarter" idx="20" hasCustomPrompt="1"/>
          </p:nvPr>
        </p:nvSpPr>
        <p:spPr>
          <a:xfrm>
            <a:off x="8907463" y="3746999"/>
            <a:ext cx="2000250" cy="564131"/>
          </a:xfrm>
        </p:spPr>
        <p:txBody>
          <a:bodyPr>
            <a:normAutofit/>
          </a:bodyPr>
          <a:lstStyle>
            <a:lvl1pPr marL="0" indent="0" algn="l">
              <a:buFontTx/>
              <a:buNone/>
              <a:defRPr sz="1800" baseline="0">
                <a:solidFill>
                  <a:schemeClr val="bg2">
                    <a:lumMod val="50000"/>
                  </a:schemeClr>
                </a:solidFill>
              </a:defRPr>
            </a:lvl1pPr>
          </a:lstStyle>
          <a:p>
            <a:pPr lvl="0"/>
            <a:r>
              <a:rPr lang="en-US" dirty="0"/>
              <a:t>Sub-headline Text</a:t>
            </a:r>
          </a:p>
        </p:txBody>
      </p:sp>
      <p:sp>
        <p:nvSpPr>
          <p:cNvPr id="25" name="Text Placeholder 5">
            <a:extLst>
              <a:ext uri="{FF2B5EF4-FFF2-40B4-BE49-F238E27FC236}">
                <a16:creationId xmlns:a16="http://schemas.microsoft.com/office/drawing/2014/main" id="{2033A21C-FEDB-704B-8EE9-3A8513563E30}"/>
              </a:ext>
            </a:extLst>
          </p:cNvPr>
          <p:cNvSpPr>
            <a:spLocks noGrp="1"/>
          </p:cNvSpPr>
          <p:nvPr>
            <p:ph type="body" sz="quarter" idx="21" hasCustomPrompt="1"/>
          </p:nvPr>
        </p:nvSpPr>
        <p:spPr>
          <a:xfrm>
            <a:off x="8916407" y="4311132"/>
            <a:ext cx="2000250" cy="1385029"/>
          </a:xfrm>
        </p:spPr>
        <p:txBody>
          <a:bodyPr>
            <a:normAutofit/>
          </a:bodyPr>
          <a:lstStyle>
            <a:lvl1pPr marL="0" indent="0" algn="l">
              <a:lnSpc>
                <a:spcPct val="150000"/>
              </a:lnSpc>
              <a:buFontTx/>
              <a:buNone/>
              <a:defRPr sz="1200" i="0" baseline="0">
                <a:solidFill>
                  <a:schemeClr val="bg1">
                    <a:lumMod val="65000"/>
                  </a:schemeClr>
                </a:solidFill>
              </a:defRPr>
            </a:lvl1pPr>
          </a:lstStyle>
          <a:p>
            <a:pPr lvl="0"/>
            <a:r>
              <a:rPr lang="en-US" dirty="0"/>
              <a:t>Body text</a:t>
            </a:r>
          </a:p>
        </p:txBody>
      </p:sp>
      <p:sp>
        <p:nvSpPr>
          <p:cNvPr id="3" name="Picture Placeholder 2">
            <a:extLst>
              <a:ext uri="{FF2B5EF4-FFF2-40B4-BE49-F238E27FC236}">
                <a16:creationId xmlns:a16="http://schemas.microsoft.com/office/drawing/2014/main" id="{9FC31887-DC7B-8846-93A4-1B1D7C654BB3}"/>
              </a:ext>
            </a:extLst>
          </p:cNvPr>
          <p:cNvSpPr>
            <a:spLocks noGrp="1"/>
          </p:cNvSpPr>
          <p:nvPr>
            <p:ph type="pic" sz="quarter" idx="22"/>
          </p:nvPr>
        </p:nvSpPr>
        <p:spPr>
          <a:xfrm>
            <a:off x="5925557" y="1428750"/>
            <a:ext cx="1991306" cy="2000250"/>
          </a:xfrm>
        </p:spPr>
        <p:txBody>
          <a:bodyPr/>
          <a:lstStyle/>
          <a:p>
            <a:r>
              <a:rPr lang="en-US" smtClean="0"/>
              <a:t>Click icon to add picture</a:t>
            </a:r>
            <a:endParaRPr lang="en-US"/>
          </a:p>
        </p:txBody>
      </p:sp>
      <p:sp>
        <p:nvSpPr>
          <p:cNvPr id="14" name="Picture Placeholder 2">
            <a:extLst>
              <a:ext uri="{FF2B5EF4-FFF2-40B4-BE49-F238E27FC236}">
                <a16:creationId xmlns:a16="http://schemas.microsoft.com/office/drawing/2014/main" id="{21A637AA-01B7-BE45-91BE-0C03A1602A6F}"/>
              </a:ext>
            </a:extLst>
          </p:cNvPr>
          <p:cNvSpPr>
            <a:spLocks noGrp="1"/>
          </p:cNvSpPr>
          <p:nvPr>
            <p:ph type="pic" sz="quarter" idx="23"/>
          </p:nvPr>
        </p:nvSpPr>
        <p:spPr>
          <a:xfrm>
            <a:off x="8911935" y="1428750"/>
            <a:ext cx="1991306" cy="2000250"/>
          </a:xfrm>
        </p:spPr>
        <p:txBody>
          <a:bodyPr/>
          <a:lstStyle/>
          <a:p>
            <a:r>
              <a:rPr lang="en-US" smtClean="0"/>
              <a:t>Click icon to add picture</a:t>
            </a:r>
            <a:endParaRPr lang="en-US"/>
          </a:p>
        </p:txBody>
      </p:sp>
    </p:spTree>
    <p:extLst>
      <p:ext uri="{BB962C8B-B14F-4D97-AF65-F5344CB8AC3E}">
        <p14:creationId xmlns:p14="http://schemas.microsoft.com/office/powerpoint/2010/main" val="31125848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A3E12FCE-3297-3042-A92F-EE8EBF9C2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pic>
        <p:nvPicPr>
          <p:cNvPr id="12" name="Picture Placeholder 9" descr="A picture containing wooden, wood&#10;&#10;Description automatically generated">
            <a:extLst>
              <a:ext uri="{FF2B5EF4-FFF2-40B4-BE49-F238E27FC236}">
                <a16:creationId xmlns:a16="http://schemas.microsoft.com/office/drawing/2014/main" id="{B662F682-0B42-1E41-81A3-116A7BBC91F9}"/>
              </a:ext>
            </a:extLst>
          </p:cNvPr>
          <p:cNvPicPr>
            <a:picLocks noChangeAspect="1"/>
          </p:cNvPicPr>
          <p:nvPr userDrawn="1"/>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a:xfrm>
            <a:off x="6108700" y="638175"/>
            <a:ext cx="5105400" cy="5581650"/>
          </a:xfrm>
          <a:prstGeom prst="rect">
            <a:avLst/>
          </a:prstGeom>
        </p:spPr>
      </p:pic>
      <p:pic>
        <p:nvPicPr>
          <p:cNvPr id="13" name="Picture Placeholder 4" descr="A picture containing food, fruit, arranged, fresh&#10;&#10;Description automatically generated">
            <a:extLst>
              <a:ext uri="{FF2B5EF4-FFF2-40B4-BE49-F238E27FC236}">
                <a16:creationId xmlns:a16="http://schemas.microsoft.com/office/drawing/2014/main" id="{85EBE5E1-3979-404D-AB9E-4A07A7ABFC0E}"/>
              </a:ext>
            </a:extLst>
          </p:cNvPr>
          <p:cNvPicPr>
            <a:picLocks noChangeAspect="1"/>
          </p:cNvPicPr>
          <p:nvPr userDrawn="1"/>
        </p:nvPicPr>
        <p:blipFill>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a:off x="990600" y="638175"/>
            <a:ext cx="5105400" cy="5581650"/>
          </a:xfrm>
          <a:prstGeom prst="rect">
            <a:avLst/>
          </a:prstGeom>
        </p:spPr>
      </p:pic>
      <p:sp>
        <p:nvSpPr>
          <p:cNvPr id="14" name="Rectangle 13">
            <a:extLst>
              <a:ext uri="{FF2B5EF4-FFF2-40B4-BE49-F238E27FC236}">
                <a16:creationId xmlns:a16="http://schemas.microsoft.com/office/drawing/2014/main" id="{58F3E205-5A67-EB4B-A40A-C37A30BDB830}"/>
              </a:ext>
            </a:extLst>
          </p:cNvPr>
          <p:cNvSpPr>
            <a:spLocks noChangeArrowheads="1"/>
          </p:cNvSpPr>
          <p:nvPr userDrawn="1"/>
        </p:nvSpPr>
        <p:spPr bwMode="auto">
          <a:xfrm>
            <a:off x="4196963" y="1630223"/>
            <a:ext cx="3798074" cy="35975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5" name="Title 4">
            <a:extLst>
              <a:ext uri="{FF2B5EF4-FFF2-40B4-BE49-F238E27FC236}">
                <a16:creationId xmlns:a16="http://schemas.microsoft.com/office/drawing/2014/main" id="{C32BC5AB-B3AA-F748-8CA0-A3466BEAC4D8}"/>
              </a:ext>
            </a:extLst>
          </p:cNvPr>
          <p:cNvSpPr>
            <a:spLocks noGrp="1"/>
          </p:cNvSpPr>
          <p:nvPr>
            <p:ph type="title" hasCustomPrompt="1"/>
          </p:nvPr>
        </p:nvSpPr>
        <p:spPr>
          <a:xfrm>
            <a:off x="4480367" y="2392708"/>
            <a:ext cx="3256666" cy="1036292"/>
          </a:xfrm>
        </p:spPr>
        <p:txBody>
          <a:bodyPr anchor="b" anchorCtr="0">
            <a:normAutofit/>
          </a:bodyPr>
          <a:lstStyle>
            <a:lvl1pPr algn="ctr">
              <a:defRPr sz="3200" baseline="0">
                <a:solidFill>
                  <a:schemeClr val="bg1"/>
                </a:solidFill>
              </a:defRPr>
            </a:lvl1pPr>
          </a:lstStyle>
          <a:p>
            <a:r>
              <a:rPr lang="en-US" dirty="0"/>
              <a:t>Slide Title</a:t>
            </a:r>
          </a:p>
        </p:txBody>
      </p:sp>
      <p:sp>
        <p:nvSpPr>
          <p:cNvPr id="10" name="Text Placeholder 9">
            <a:extLst>
              <a:ext uri="{FF2B5EF4-FFF2-40B4-BE49-F238E27FC236}">
                <a16:creationId xmlns:a16="http://schemas.microsoft.com/office/drawing/2014/main" id="{2747D89B-77A7-DD4E-A102-37E4F5BE7491}"/>
              </a:ext>
            </a:extLst>
          </p:cNvPr>
          <p:cNvSpPr>
            <a:spLocks noGrp="1"/>
          </p:cNvSpPr>
          <p:nvPr>
            <p:ph type="body" sz="quarter" idx="10" hasCustomPrompt="1"/>
          </p:nvPr>
        </p:nvSpPr>
        <p:spPr>
          <a:xfrm>
            <a:off x="4479925" y="3667125"/>
            <a:ext cx="3257550" cy="1222375"/>
          </a:xfrm>
        </p:spPr>
        <p:txBody>
          <a:bodyPr>
            <a:normAutofit/>
          </a:bodyPr>
          <a:lstStyle>
            <a:lvl1pPr marL="0" indent="0" algn="ctr">
              <a:lnSpc>
                <a:spcPct val="150000"/>
              </a:lnSpc>
              <a:buFontTx/>
              <a:buNone/>
              <a:defRPr sz="14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Body text</a:t>
            </a:r>
          </a:p>
        </p:txBody>
      </p:sp>
    </p:spTree>
    <p:extLst>
      <p:ext uri="{BB962C8B-B14F-4D97-AF65-F5344CB8AC3E}">
        <p14:creationId xmlns:p14="http://schemas.microsoft.com/office/powerpoint/2010/main" val="119979163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BD45A14-0867-401A-A5A8-D1612B8EE3E5}"/>
              </a:ext>
            </a:extLst>
          </p:cNvPr>
          <p:cNvSpPr>
            <a:spLocks noGrp="1"/>
          </p:cNvSpPr>
          <p:nvPr>
            <p:ph type="pic" sz="quarter" idx="11"/>
          </p:nvPr>
        </p:nvSpPr>
        <p:spPr>
          <a:xfrm>
            <a:off x="0" y="0"/>
            <a:ext cx="6096000" cy="6858000"/>
          </a:xfrm>
          <a:custGeom>
            <a:avLst/>
            <a:gdLst>
              <a:gd name="connsiteX0" fmla="*/ 0 w 6400800"/>
              <a:gd name="connsiteY0" fmla="*/ 0 h 4241260"/>
              <a:gd name="connsiteX1" fmla="*/ 6400800 w 6400800"/>
              <a:gd name="connsiteY1" fmla="*/ 0 h 4241260"/>
              <a:gd name="connsiteX2" fmla="*/ 6400800 w 6400800"/>
              <a:gd name="connsiteY2" fmla="*/ 4241260 h 4241260"/>
              <a:gd name="connsiteX3" fmla="*/ 0 w 6400800"/>
              <a:gd name="connsiteY3" fmla="*/ 4241260 h 4241260"/>
            </a:gdLst>
            <a:ahLst/>
            <a:cxnLst>
              <a:cxn ang="0">
                <a:pos x="connsiteX0" y="connsiteY0"/>
              </a:cxn>
              <a:cxn ang="0">
                <a:pos x="connsiteX1" y="connsiteY1"/>
              </a:cxn>
              <a:cxn ang="0">
                <a:pos x="connsiteX2" y="connsiteY2"/>
              </a:cxn>
              <a:cxn ang="0">
                <a:pos x="connsiteX3" y="connsiteY3"/>
              </a:cxn>
            </a:cxnLst>
            <a:rect l="l" t="t" r="r" b="b"/>
            <a:pathLst>
              <a:path w="6400800" h="4241260">
                <a:moveTo>
                  <a:pt x="0" y="0"/>
                </a:moveTo>
                <a:lnTo>
                  <a:pt x="6400800" y="0"/>
                </a:lnTo>
                <a:lnTo>
                  <a:pt x="6400800" y="4241260"/>
                </a:lnTo>
                <a:lnTo>
                  <a:pt x="0" y="4241260"/>
                </a:lnTo>
                <a:close/>
              </a:path>
            </a:pathLst>
          </a:custGeom>
          <a:noFill/>
        </p:spPr>
        <p:txBody>
          <a:bodyPr wrap="square">
            <a:noAutofit/>
          </a:bodyPr>
          <a:lstStyle>
            <a:lvl1pPr>
              <a:defRPr sz="1400"/>
            </a:lvl1pPr>
          </a:lstStyle>
          <a:p>
            <a:r>
              <a:rPr lang="en-US" smtClean="0"/>
              <a:t>Click icon to add picture</a:t>
            </a:r>
            <a:endParaRPr lang="en-ID"/>
          </a:p>
        </p:txBody>
      </p:sp>
      <p:pic>
        <p:nvPicPr>
          <p:cNvPr id="3" name="Picture 2" descr="Graphical user interface, text&#10;&#10;Description automatically generated with medium confidence">
            <a:extLst>
              <a:ext uri="{FF2B5EF4-FFF2-40B4-BE49-F238E27FC236}">
                <a16:creationId xmlns:a16="http://schemas.microsoft.com/office/drawing/2014/main" id="{7CA4213F-3BE1-1F49-B35F-71DB4F1683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6571719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guide id="4" orient="horz" pos="255">
          <p15:clr>
            <a:srgbClr val="FBAE40"/>
          </p15:clr>
        </p15:guide>
        <p15:guide id="5" orient="horz" pos="4065">
          <p15:clr>
            <a:srgbClr val="FBAE40"/>
          </p15:clr>
        </p15:guide>
        <p15:guide id="6" pos="742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06EF-1B3C-F846-8224-353FFED92DEB}"/>
              </a:ext>
            </a:extLst>
          </p:cNvPr>
          <p:cNvSpPr>
            <a:spLocks noGrp="1"/>
          </p:cNvSpPr>
          <p:nvPr>
            <p:ph type="ctrTitle"/>
          </p:nvPr>
        </p:nvSpPr>
        <p:spPr>
          <a:xfrm>
            <a:off x="1524000" y="1122363"/>
            <a:ext cx="9144000" cy="2387600"/>
          </a:xfrm>
        </p:spPr>
        <p:txBody>
          <a:bodyPr anchor="b"/>
          <a:lstStyle>
            <a:lvl1pPr algn="ctr">
              <a:defRPr sz="6000" b="1" i="0" baseline="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A55C3A69-AEE9-8E4A-97B2-FE672507F261}"/>
              </a:ext>
            </a:extLst>
          </p:cNvPr>
          <p:cNvSpPr>
            <a:spLocks noGrp="1"/>
          </p:cNvSpPr>
          <p:nvPr>
            <p:ph type="subTitle" idx="1"/>
          </p:nvPr>
        </p:nvSpPr>
        <p:spPr>
          <a:xfrm>
            <a:off x="1524000" y="3602038"/>
            <a:ext cx="9144000" cy="1655762"/>
          </a:xfrm>
        </p:spPr>
        <p:txBody>
          <a:bodyPr/>
          <a:lstStyle>
            <a:lvl1pPr marL="0" indent="0" algn="ctr">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480C08A-A152-854C-A554-D606490446C0}"/>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DC37E7F0-B42E-664D-9183-C1CE806E8385}"/>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435F41E0-5D5E-6446-92B6-B1720F61C98F}"/>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7717920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58FC-4BE4-E443-8807-8170A352BB30}"/>
              </a:ext>
            </a:extLst>
          </p:cNvPr>
          <p:cNvSpPr>
            <a:spLocks noGrp="1"/>
          </p:cNvSpPr>
          <p:nvPr>
            <p:ph type="title"/>
          </p:nvPr>
        </p:nvSpPr>
        <p:spPr/>
        <p:txBody>
          <a:bodyPr/>
          <a:lstStyle>
            <a:lvl1pPr>
              <a:defRPr b="1" i="0" baseline="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48F653F-A192-8D42-8A2B-78DE948F014E}"/>
              </a:ext>
            </a:extLst>
          </p:cNvPr>
          <p:cNvSpPr>
            <a:spLocks noGrp="1"/>
          </p:cNvSpPr>
          <p:nvPr>
            <p:ph idx="1"/>
          </p:nvPr>
        </p:nvSpPr>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68A78D4-364F-FF4D-A398-32565C44010D}"/>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C9DCB022-4535-C647-83B7-4A9AFF301E39}"/>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563B6760-8EB7-2A47-BABD-D30C529F9272}"/>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817394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60BF-7C78-3D49-A2DB-D342BB6FEB1D}"/>
              </a:ext>
            </a:extLst>
          </p:cNvPr>
          <p:cNvSpPr>
            <a:spLocks noGrp="1"/>
          </p:cNvSpPr>
          <p:nvPr>
            <p:ph type="title"/>
          </p:nvPr>
        </p:nvSpPr>
        <p:spPr>
          <a:xfrm>
            <a:off x="831850" y="1709738"/>
            <a:ext cx="10515600" cy="2852737"/>
          </a:xfrm>
        </p:spPr>
        <p:txBody>
          <a:bodyPr anchor="b"/>
          <a:lstStyle>
            <a:lvl1pPr>
              <a:defRPr sz="6000" b="1" i="0" baseline="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CE6E62A4-1FBE-EF49-B0AD-72204F520FBC}"/>
              </a:ext>
            </a:extLst>
          </p:cNvPr>
          <p:cNvSpPr>
            <a:spLocks noGrp="1"/>
          </p:cNvSpPr>
          <p:nvPr>
            <p:ph type="body" idx="1"/>
          </p:nvPr>
        </p:nvSpPr>
        <p:spPr>
          <a:xfrm>
            <a:off x="831850" y="4589463"/>
            <a:ext cx="10515600" cy="1500187"/>
          </a:xfrm>
        </p:spPr>
        <p:txBody>
          <a:bodyPr/>
          <a:lstStyle>
            <a:lvl1pPr marL="0" indent="0">
              <a:buNone/>
              <a:defRPr sz="2400" baseline="0">
                <a:solidFill>
                  <a:schemeClr val="bg2">
                    <a:lumMod val="5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4BA7553-0086-D445-9C74-55D6089FFDD1}"/>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DA4DA579-8FFE-A94E-ADDF-D2C02982A567}"/>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975D241C-F25F-3245-8164-3B5BEF77A986}"/>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38474130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6BEC-F26E-D64C-A174-0B5CE484121C}"/>
              </a:ext>
            </a:extLst>
          </p:cNvPr>
          <p:cNvSpPr>
            <a:spLocks noGrp="1"/>
          </p:cNvSpPr>
          <p:nvPr>
            <p:ph type="title"/>
          </p:nvPr>
        </p:nvSpPr>
        <p:spPr/>
        <p:txBody>
          <a:bodyPr/>
          <a:lstStyle>
            <a:lvl1pPr>
              <a:defRPr b="1" i="0" baseline="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561DC8C-C868-FD4E-810D-607B8C0C2C63}"/>
              </a:ext>
            </a:extLst>
          </p:cNvPr>
          <p:cNvSpPr>
            <a:spLocks noGrp="1"/>
          </p:cNvSpPr>
          <p:nvPr>
            <p:ph sz="half" idx="1"/>
          </p:nvPr>
        </p:nvSpPr>
        <p:spPr>
          <a:xfrm>
            <a:off x="838200" y="1825625"/>
            <a:ext cx="5181600" cy="435133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E70AEA1-4A78-1F4F-9A30-9818B3605F31}"/>
              </a:ext>
            </a:extLst>
          </p:cNvPr>
          <p:cNvSpPr>
            <a:spLocks noGrp="1"/>
          </p:cNvSpPr>
          <p:nvPr>
            <p:ph sz="half" idx="2"/>
          </p:nvPr>
        </p:nvSpPr>
        <p:spPr>
          <a:xfrm>
            <a:off x="6172200" y="1825625"/>
            <a:ext cx="5181600" cy="435133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020981A-790E-984B-89FC-8DD56227AF6A}"/>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6" name="Footer Placeholder 5">
            <a:extLst>
              <a:ext uri="{FF2B5EF4-FFF2-40B4-BE49-F238E27FC236}">
                <a16:creationId xmlns:a16="http://schemas.microsoft.com/office/drawing/2014/main" id="{22F6BF92-EA23-B749-9544-5DA947653184}"/>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7" name="Slide Number Placeholder 6">
            <a:extLst>
              <a:ext uri="{FF2B5EF4-FFF2-40B4-BE49-F238E27FC236}">
                <a16:creationId xmlns:a16="http://schemas.microsoft.com/office/drawing/2014/main" id="{D33A2AC1-1094-494D-9369-EF9932F15C5B}"/>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207970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8DA8-B2F5-A044-BDB2-E9C7ACFADBCC}"/>
              </a:ext>
            </a:extLst>
          </p:cNvPr>
          <p:cNvSpPr>
            <a:spLocks noGrp="1"/>
          </p:cNvSpPr>
          <p:nvPr>
            <p:ph type="title"/>
          </p:nvPr>
        </p:nvSpPr>
        <p:spPr>
          <a:xfrm>
            <a:off x="839788" y="457200"/>
            <a:ext cx="3932237" cy="1600200"/>
          </a:xfrm>
        </p:spPr>
        <p:txBody>
          <a:bodyPr anchor="b"/>
          <a:lstStyle>
            <a:lvl1pPr>
              <a:defRPr sz="3200" baseline="0">
                <a:latin typeface="+mn-lt"/>
              </a:defRPr>
            </a:lvl1pPr>
          </a:lstStyle>
          <a:p>
            <a:r>
              <a:rPr lang="en-US" smtClean="0"/>
              <a:t>Click to edit Master title style</a:t>
            </a:r>
            <a:endParaRPr lang="en-US" dirty="0"/>
          </a:p>
        </p:txBody>
      </p:sp>
      <p:sp>
        <p:nvSpPr>
          <p:cNvPr id="3" name="Picture Placeholder 2">
            <a:extLst>
              <a:ext uri="{FF2B5EF4-FFF2-40B4-BE49-F238E27FC236}">
                <a16:creationId xmlns:a16="http://schemas.microsoft.com/office/drawing/2014/main" id="{998C4FAC-9951-DF4A-BB6D-EAA46828C12B}"/>
              </a:ext>
            </a:extLst>
          </p:cNvPr>
          <p:cNvSpPr>
            <a:spLocks noGrp="1"/>
          </p:cNvSpPr>
          <p:nvPr>
            <p:ph type="pic" idx="1"/>
          </p:nvPr>
        </p:nvSpPr>
        <p:spPr>
          <a:xfrm>
            <a:off x="5183188" y="987425"/>
            <a:ext cx="6172200" cy="4873625"/>
          </a:xfr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7A735327-666D-C44A-86A7-D1D3EF93C3FD}"/>
              </a:ext>
            </a:extLst>
          </p:cNvPr>
          <p:cNvSpPr>
            <a:spLocks noGrp="1"/>
          </p:cNvSpPr>
          <p:nvPr>
            <p:ph type="body" sz="half" idx="2"/>
          </p:nvPr>
        </p:nvSpPr>
        <p:spPr>
          <a:xfrm>
            <a:off x="839788" y="2057400"/>
            <a:ext cx="3932237" cy="3811588"/>
          </a:xfrm>
        </p:spPr>
        <p:txBody>
          <a:bodyPr/>
          <a:lstStyle>
            <a:lvl1pPr marL="0" indent="0">
              <a:buNone/>
              <a:defRPr sz="1600" baseline="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F8A48046-7414-E34A-B553-316E5175C95B}"/>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6" name="Footer Placeholder 5">
            <a:extLst>
              <a:ext uri="{FF2B5EF4-FFF2-40B4-BE49-F238E27FC236}">
                <a16:creationId xmlns:a16="http://schemas.microsoft.com/office/drawing/2014/main" id="{5A751379-696E-644F-BB52-FF954937179C}"/>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7" name="Slide Number Placeholder 6">
            <a:extLst>
              <a:ext uri="{FF2B5EF4-FFF2-40B4-BE49-F238E27FC236}">
                <a16:creationId xmlns:a16="http://schemas.microsoft.com/office/drawing/2014/main" id="{23E574C3-B2C4-4F41-8319-F89DC16D0D45}"/>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0117829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0D3C-8FC6-8648-A715-D7B9CA430169}"/>
              </a:ext>
            </a:extLst>
          </p:cNvPr>
          <p:cNvSpPr>
            <a:spLocks noGrp="1"/>
          </p:cNvSpPr>
          <p:nvPr>
            <p:ph type="title"/>
          </p:nvPr>
        </p:nvSpPr>
        <p:spPr>
          <a:xfrm>
            <a:off x="839788" y="365125"/>
            <a:ext cx="10515600" cy="1325563"/>
          </a:xfrm>
        </p:spPr>
        <p:txBody>
          <a:bodyPr/>
          <a:lstStyle>
            <a:lvl1pPr>
              <a:defRPr b="1" i="0" baseline="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F4916440-602B-7841-BC47-A9722044914D}"/>
              </a:ext>
            </a:extLst>
          </p:cNvPr>
          <p:cNvSpPr>
            <a:spLocks noGrp="1"/>
          </p:cNvSpPr>
          <p:nvPr>
            <p:ph type="body" idx="1"/>
          </p:nvPr>
        </p:nvSpPr>
        <p:spPr>
          <a:xfrm>
            <a:off x="839788" y="1681163"/>
            <a:ext cx="5157787" cy="823912"/>
          </a:xfrm>
        </p:spPr>
        <p:txBody>
          <a:bodyPr anchor="b"/>
          <a:lstStyle>
            <a:lvl1pPr marL="0" indent="0">
              <a:buNone/>
              <a:defRPr sz="2400" b="0" i="0" baseline="0">
                <a:solidFill>
                  <a:schemeClr val="bg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B490AD-8EF7-FD43-9992-82FD6EFDE220}"/>
              </a:ext>
            </a:extLst>
          </p:cNvPr>
          <p:cNvSpPr>
            <a:spLocks noGrp="1"/>
          </p:cNvSpPr>
          <p:nvPr>
            <p:ph sz="half" idx="2"/>
          </p:nvPr>
        </p:nvSpPr>
        <p:spPr>
          <a:xfrm>
            <a:off x="839788" y="2505075"/>
            <a:ext cx="5157787" cy="368458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11B2874-A894-1C44-B96D-D14BA5A95E36}"/>
              </a:ext>
            </a:extLst>
          </p:cNvPr>
          <p:cNvSpPr>
            <a:spLocks noGrp="1"/>
          </p:cNvSpPr>
          <p:nvPr>
            <p:ph type="body" sz="quarter" idx="3"/>
          </p:nvPr>
        </p:nvSpPr>
        <p:spPr>
          <a:xfrm>
            <a:off x="6172200" y="1681163"/>
            <a:ext cx="5183188" cy="823912"/>
          </a:xfrm>
        </p:spPr>
        <p:txBody>
          <a:bodyPr anchor="b"/>
          <a:lstStyle>
            <a:lvl1pPr marL="0" indent="0">
              <a:buNone/>
              <a:defRPr sz="2400" b="0" i="0" baseline="0">
                <a:solidFill>
                  <a:schemeClr val="bg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0E6CEE3-779E-884F-B087-E07C04F038F1}"/>
              </a:ext>
            </a:extLst>
          </p:cNvPr>
          <p:cNvSpPr>
            <a:spLocks noGrp="1"/>
          </p:cNvSpPr>
          <p:nvPr>
            <p:ph sz="quarter" idx="4"/>
          </p:nvPr>
        </p:nvSpPr>
        <p:spPr>
          <a:xfrm>
            <a:off x="6172200" y="2505075"/>
            <a:ext cx="5183188" cy="3684588"/>
          </a:xfrm>
        </p:spPr>
        <p:txBody>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922A3E9-EB2A-D84E-8969-42780F3F204B}"/>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8" name="Footer Placeholder 7">
            <a:extLst>
              <a:ext uri="{FF2B5EF4-FFF2-40B4-BE49-F238E27FC236}">
                <a16:creationId xmlns:a16="http://schemas.microsoft.com/office/drawing/2014/main" id="{5A97948F-A3B5-7747-8F49-00AC897EF6B5}"/>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9" name="Slide Number Placeholder 8">
            <a:extLst>
              <a:ext uri="{FF2B5EF4-FFF2-40B4-BE49-F238E27FC236}">
                <a16:creationId xmlns:a16="http://schemas.microsoft.com/office/drawing/2014/main" id="{FEC732E9-5E2F-E245-92B1-A82EEBA21239}"/>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549370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A159-06D3-4D41-8547-48E1EFA61A56}"/>
              </a:ext>
            </a:extLst>
          </p:cNvPr>
          <p:cNvSpPr>
            <a:spLocks noGrp="1"/>
          </p:cNvSpPr>
          <p:nvPr>
            <p:ph type="title"/>
          </p:nvPr>
        </p:nvSpPr>
        <p:spPr/>
        <p:txBody>
          <a:bodyPr/>
          <a:lstStyle>
            <a:lvl1pPr>
              <a:defRPr b="1" i="0" baseline="0">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FF20DFC4-EDBF-EE47-B02A-E3B981B78A18}"/>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4" name="Footer Placeholder 3">
            <a:extLst>
              <a:ext uri="{FF2B5EF4-FFF2-40B4-BE49-F238E27FC236}">
                <a16:creationId xmlns:a16="http://schemas.microsoft.com/office/drawing/2014/main" id="{7A6E5EA8-2A05-7346-979B-5FD202FD1324}"/>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5" name="Slide Number Placeholder 4">
            <a:extLst>
              <a:ext uri="{FF2B5EF4-FFF2-40B4-BE49-F238E27FC236}">
                <a16:creationId xmlns:a16="http://schemas.microsoft.com/office/drawing/2014/main" id="{5D62C130-427B-2C4F-9910-341D03E6A7D8}"/>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1367213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Graphical user interface, text&#10;&#10;Description automatically generated with medium confidence">
            <a:extLst>
              <a:ext uri="{FF2B5EF4-FFF2-40B4-BE49-F238E27FC236}">
                <a16:creationId xmlns:a16="http://schemas.microsoft.com/office/drawing/2014/main" id="{59BC8711-82F3-174D-B7BA-9EDBD4939F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818763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0F65-D3A6-F446-96A2-670DC14382EB}"/>
              </a:ext>
            </a:extLst>
          </p:cNvPr>
          <p:cNvSpPr>
            <a:spLocks noGrp="1"/>
          </p:cNvSpPr>
          <p:nvPr>
            <p:ph type="title"/>
          </p:nvPr>
        </p:nvSpPr>
        <p:spPr>
          <a:xfrm>
            <a:off x="839788" y="457200"/>
            <a:ext cx="3932237" cy="1600200"/>
          </a:xfrm>
        </p:spPr>
        <p:txBody>
          <a:bodyPr anchor="b"/>
          <a:lstStyle>
            <a:lvl1pPr>
              <a:defRPr sz="3200" baseline="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36DC6D2-7AEF-7541-8F1F-50FFCC6C72A0}"/>
              </a:ext>
            </a:extLst>
          </p:cNvPr>
          <p:cNvSpPr>
            <a:spLocks noGrp="1"/>
          </p:cNvSpPr>
          <p:nvPr>
            <p:ph idx="1"/>
          </p:nvPr>
        </p:nvSpPr>
        <p:spPr>
          <a:xfrm>
            <a:off x="5183188" y="987425"/>
            <a:ext cx="6172200" cy="4873625"/>
          </a:xfrm>
        </p:spPr>
        <p:txBody>
          <a:bodyPr/>
          <a:lstStyle>
            <a:lvl1pPr>
              <a:defRPr sz="3200" baseline="0">
                <a:latin typeface="+mn-lt"/>
              </a:defRPr>
            </a:lvl1pPr>
            <a:lvl2pPr>
              <a:defRPr sz="2800" baseline="0">
                <a:latin typeface="+mn-lt"/>
              </a:defRPr>
            </a:lvl2pPr>
            <a:lvl3pPr>
              <a:defRPr sz="2400" baseline="0">
                <a:latin typeface="+mn-lt"/>
              </a:defRPr>
            </a:lvl3pPr>
            <a:lvl4pPr>
              <a:defRPr sz="2000" baseline="0">
                <a:latin typeface="+mn-lt"/>
              </a:defRPr>
            </a:lvl4pPr>
            <a:lvl5pPr>
              <a:defRPr sz="2000" baseline="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440D24A-8021-D748-ACC2-54743E7A2D15}"/>
              </a:ext>
            </a:extLst>
          </p:cNvPr>
          <p:cNvSpPr>
            <a:spLocks noGrp="1"/>
          </p:cNvSpPr>
          <p:nvPr>
            <p:ph type="body" sz="half" idx="2"/>
          </p:nvPr>
        </p:nvSpPr>
        <p:spPr>
          <a:xfrm>
            <a:off x="839788" y="2057400"/>
            <a:ext cx="3932237" cy="3811588"/>
          </a:xfrm>
        </p:spPr>
        <p:txBody>
          <a:bodyPr/>
          <a:lstStyle>
            <a:lvl1pPr marL="0" indent="0">
              <a:buNone/>
              <a:defRPr sz="1600" baseline="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4D00DBE-9923-124B-B3C4-DE450082F12E}"/>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6" name="Footer Placeholder 5">
            <a:extLst>
              <a:ext uri="{FF2B5EF4-FFF2-40B4-BE49-F238E27FC236}">
                <a16:creationId xmlns:a16="http://schemas.microsoft.com/office/drawing/2014/main" id="{74EC158A-174F-F54B-A702-A347AB34040A}"/>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7" name="Slide Number Placeholder 6">
            <a:extLst>
              <a:ext uri="{FF2B5EF4-FFF2-40B4-BE49-F238E27FC236}">
                <a16:creationId xmlns:a16="http://schemas.microsoft.com/office/drawing/2014/main" id="{75ACC49D-BFB9-7F42-A6C1-3E63AEAF12DE}"/>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29971010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8DA8-B2F5-A044-BDB2-E9C7ACFADBCC}"/>
              </a:ext>
            </a:extLst>
          </p:cNvPr>
          <p:cNvSpPr>
            <a:spLocks noGrp="1"/>
          </p:cNvSpPr>
          <p:nvPr>
            <p:ph type="title"/>
          </p:nvPr>
        </p:nvSpPr>
        <p:spPr>
          <a:xfrm>
            <a:off x="839788" y="457200"/>
            <a:ext cx="3932237" cy="1600200"/>
          </a:xfrm>
        </p:spPr>
        <p:txBody>
          <a:bodyPr anchor="b"/>
          <a:lstStyle>
            <a:lvl1pPr>
              <a:defRPr sz="3200" baseline="0">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998C4FAC-9951-DF4A-BB6D-EAA46828C12B}"/>
              </a:ext>
            </a:extLst>
          </p:cNvPr>
          <p:cNvSpPr>
            <a:spLocks noGrp="1"/>
          </p:cNvSpPr>
          <p:nvPr>
            <p:ph type="pic" idx="1"/>
          </p:nvPr>
        </p:nvSpPr>
        <p:spPr>
          <a:xfrm>
            <a:off x="5183188" y="987425"/>
            <a:ext cx="6172200" cy="4873625"/>
          </a:xfr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735327-666D-C44A-86A7-D1D3EF93C3FD}"/>
              </a:ext>
            </a:extLst>
          </p:cNvPr>
          <p:cNvSpPr>
            <a:spLocks noGrp="1"/>
          </p:cNvSpPr>
          <p:nvPr>
            <p:ph type="body" sz="half" idx="2"/>
          </p:nvPr>
        </p:nvSpPr>
        <p:spPr>
          <a:xfrm>
            <a:off x="839788" y="2057400"/>
            <a:ext cx="3932237" cy="3811588"/>
          </a:xfrm>
        </p:spPr>
        <p:txBody>
          <a:bodyPr/>
          <a:lstStyle>
            <a:lvl1pPr marL="0" indent="0">
              <a:buNone/>
              <a:defRPr sz="1600" baseline="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8A48046-7414-E34A-B553-316E5175C95B}"/>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6" name="Footer Placeholder 5">
            <a:extLst>
              <a:ext uri="{FF2B5EF4-FFF2-40B4-BE49-F238E27FC236}">
                <a16:creationId xmlns:a16="http://schemas.microsoft.com/office/drawing/2014/main" id="{5A751379-696E-644F-BB52-FF954937179C}"/>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7" name="Slide Number Placeholder 6">
            <a:extLst>
              <a:ext uri="{FF2B5EF4-FFF2-40B4-BE49-F238E27FC236}">
                <a16:creationId xmlns:a16="http://schemas.microsoft.com/office/drawing/2014/main" id="{23E574C3-B2C4-4F41-8319-F89DC16D0D45}"/>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20907988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C3D7-E9AC-DD43-83CF-277081C4F164}"/>
              </a:ext>
            </a:extLst>
          </p:cNvPr>
          <p:cNvSpPr>
            <a:spLocks noGrp="1"/>
          </p:cNvSpPr>
          <p:nvPr>
            <p:ph type="title"/>
          </p:nvPr>
        </p:nvSpPr>
        <p:spPr/>
        <p:txBody>
          <a:bodyPr/>
          <a:lstStyle>
            <a:lvl1pPr>
              <a:defRPr b="1" i="0" baseline="0">
                <a:latin typeface="+mn-lt"/>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B8ABFC66-E848-7B42-90E8-F839D02F730D}"/>
              </a:ext>
            </a:extLst>
          </p:cNvPr>
          <p:cNvSpPr>
            <a:spLocks noGrp="1"/>
          </p:cNvSpPr>
          <p:nvPr>
            <p:ph type="body" orient="vert" idx="1"/>
          </p:nvPr>
        </p:nvSpPr>
        <p:spPr/>
        <p:txBody>
          <a:bodyPr vert="eaVert"/>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278A44-06D6-AD49-A5A3-4950117E2EB8}"/>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7579ED42-C10D-984C-BDFB-DD13A213ECBF}"/>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EAFB3F4F-46DE-0B4D-942F-6552B0BFBCA6}"/>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8715757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8904C-878C-F843-9B35-3ACD603A9B67}"/>
              </a:ext>
            </a:extLst>
          </p:cNvPr>
          <p:cNvSpPr>
            <a:spLocks noGrp="1"/>
          </p:cNvSpPr>
          <p:nvPr>
            <p:ph type="title" orient="vert"/>
          </p:nvPr>
        </p:nvSpPr>
        <p:spPr>
          <a:xfrm>
            <a:off x="8724900" y="365125"/>
            <a:ext cx="2628900" cy="5811838"/>
          </a:xfrm>
        </p:spPr>
        <p:txBody>
          <a:bodyPr vert="eaVert"/>
          <a:lstStyle>
            <a:lvl1pPr>
              <a:defRPr baseline="0">
                <a:latin typeface="+mn-lt"/>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A1EE388-38B7-5649-BCCB-645C04D52DBA}"/>
              </a:ext>
            </a:extLst>
          </p:cNvPr>
          <p:cNvSpPr>
            <a:spLocks noGrp="1"/>
          </p:cNvSpPr>
          <p:nvPr>
            <p:ph type="body" orient="vert" idx="1"/>
          </p:nvPr>
        </p:nvSpPr>
        <p:spPr>
          <a:xfrm>
            <a:off x="838200" y="365125"/>
            <a:ext cx="7734300" cy="5811838"/>
          </a:xfrm>
        </p:spPr>
        <p:txBody>
          <a:bodyPr vert="eaVert"/>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F047DA-98F4-3C43-82E9-FABFCE47D2F2}"/>
              </a:ext>
            </a:extLst>
          </p:cNvPr>
          <p:cNvSpPr>
            <a:spLocks noGrp="1"/>
          </p:cNvSpPr>
          <p:nvPr>
            <p:ph type="dt" sz="half" idx="10"/>
          </p:nvPr>
        </p:nvSpPr>
        <p:spPr>
          <a:xfrm>
            <a:off x="838200" y="6356350"/>
            <a:ext cx="2743200" cy="365125"/>
          </a:xfrm>
          <a:prstGeom prst="rect">
            <a:avLst/>
          </a:prstGeom>
        </p:spPr>
        <p:txBody>
          <a:bodyPr/>
          <a:lstStyle>
            <a:lvl1pPr>
              <a:defRPr>
                <a:latin typeface="+mn-lt"/>
              </a:defRPr>
            </a:lvl1pPr>
          </a:lstStyle>
          <a:p>
            <a:fld id="{569FF1F4-B1EE-1243-8586-F508C980E3B3}" type="datetimeFigureOut">
              <a:rPr lang="en-US" smtClean="0"/>
              <a:pPr/>
              <a:t>9/8/2021</a:t>
            </a:fld>
            <a:endParaRPr lang="en-US"/>
          </a:p>
        </p:txBody>
      </p:sp>
      <p:sp>
        <p:nvSpPr>
          <p:cNvPr id="5" name="Footer Placeholder 4">
            <a:extLst>
              <a:ext uri="{FF2B5EF4-FFF2-40B4-BE49-F238E27FC236}">
                <a16:creationId xmlns:a16="http://schemas.microsoft.com/office/drawing/2014/main" id="{18BA846B-A07D-E04E-AAF5-99F393D36641}"/>
              </a:ext>
            </a:extLst>
          </p:cNvPr>
          <p:cNvSpPr>
            <a:spLocks noGrp="1"/>
          </p:cNvSpPr>
          <p:nvPr>
            <p:ph type="ftr" sz="quarter" idx="11"/>
          </p:nvPr>
        </p:nvSpPr>
        <p:spPr>
          <a:xfrm>
            <a:off x="4038600" y="6356350"/>
            <a:ext cx="4114800" cy="365125"/>
          </a:xfrm>
          <a:prstGeom prst="rect">
            <a:avLst/>
          </a:prstGeom>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9F105254-4621-3847-B110-1DC9850B4DE7}"/>
              </a:ext>
            </a:extLst>
          </p:cNvPr>
          <p:cNvSpPr>
            <a:spLocks noGrp="1"/>
          </p:cNvSpPr>
          <p:nvPr>
            <p:ph type="sldNum" sz="quarter" idx="12"/>
          </p:nvPr>
        </p:nvSpPr>
        <p:spPr>
          <a:xfrm>
            <a:off x="8610600" y="6356350"/>
            <a:ext cx="2743200" cy="365125"/>
          </a:xfrm>
          <a:prstGeom prst="rect">
            <a:avLst/>
          </a:prstGeom>
        </p:spPr>
        <p:txBody>
          <a:bodyPr/>
          <a:lstStyle>
            <a:lvl1pPr>
              <a:defRPr>
                <a:latin typeface="+mn-lt"/>
              </a:defRPr>
            </a:lvl1pPr>
          </a:lstStyle>
          <a:p>
            <a:fld id="{3B9D7E5D-18AF-9C4A-9EA5-C572A21B22D8}" type="slidenum">
              <a:rPr lang="en-US" smtClean="0"/>
              <a:pPr/>
              <a:t>‹#›</a:t>
            </a:fld>
            <a:endParaRPr lang="en-US"/>
          </a:p>
        </p:txBody>
      </p:sp>
    </p:spTree>
    <p:extLst>
      <p:ext uri="{BB962C8B-B14F-4D97-AF65-F5344CB8AC3E}">
        <p14:creationId xmlns:p14="http://schemas.microsoft.com/office/powerpoint/2010/main" val="16245176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990600" y="638175"/>
            <a:ext cx="5105400" cy="5581650"/>
          </a:xfrm>
          <a:custGeom>
            <a:avLst/>
            <a:gdLst>
              <a:gd name="connsiteX0" fmla="*/ 0 w 5105400"/>
              <a:gd name="connsiteY0" fmla="*/ 0 h 5581650"/>
              <a:gd name="connsiteX1" fmla="*/ 5105400 w 5105400"/>
              <a:gd name="connsiteY1" fmla="*/ 0 h 5581650"/>
              <a:gd name="connsiteX2" fmla="*/ 5105400 w 5105400"/>
              <a:gd name="connsiteY2" fmla="*/ 5581650 h 5581650"/>
              <a:gd name="connsiteX3" fmla="*/ 0 w 5105400"/>
              <a:gd name="connsiteY3" fmla="*/ 5581650 h 5581650"/>
            </a:gdLst>
            <a:ahLst/>
            <a:cxnLst>
              <a:cxn ang="0">
                <a:pos x="connsiteX0" y="connsiteY0"/>
              </a:cxn>
              <a:cxn ang="0">
                <a:pos x="connsiteX1" y="connsiteY1"/>
              </a:cxn>
              <a:cxn ang="0">
                <a:pos x="connsiteX2" y="connsiteY2"/>
              </a:cxn>
              <a:cxn ang="0">
                <a:pos x="connsiteX3" y="connsiteY3"/>
              </a:cxn>
            </a:cxnLst>
            <a:rect l="l" t="t" r="r" b="b"/>
            <a:pathLst>
              <a:path w="5105400" h="5581650">
                <a:moveTo>
                  <a:pt x="0" y="0"/>
                </a:moveTo>
                <a:lnTo>
                  <a:pt x="5105400" y="0"/>
                </a:lnTo>
                <a:lnTo>
                  <a:pt x="5105400" y="5581650"/>
                </a:lnTo>
                <a:lnTo>
                  <a:pt x="0" y="5581650"/>
                </a:lnTo>
                <a:close/>
              </a:path>
            </a:pathLst>
          </a:custGeom>
        </p:spPr>
        <p:txBody>
          <a:bodyPr wrap="square">
            <a:noAutofit/>
          </a:bodyPr>
          <a:lstStyle>
            <a:lvl1pPr>
              <a:defRPr>
                <a:latin typeface="+mn-lt"/>
              </a:defRPr>
            </a:lvl1pPr>
          </a:lstStyle>
          <a:p>
            <a:endParaRPr lang="id-ID"/>
          </a:p>
        </p:txBody>
      </p:sp>
      <p:sp>
        <p:nvSpPr>
          <p:cNvPr id="7" name="Picture Placeholder 12"/>
          <p:cNvSpPr>
            <a:spLocks noGrp="1"/>
          </p:cNvSpPr>
          <p:nvPr>
            <p:ph type="pic" sz="quarter" idx="11"/>
          </p:nvPr>
        </p:nvSpPr>
        <p:spPr>
          <a:xfrm>
            <a:off x="6096000" y="638175"/>
            <a:ext cx="5105400" cy="5581650"/>
          </a:xfrm>
          <a:custGeom>
            <a:avLst/>
            <a:gdLst>
              <a:gd name="connsiteX0" fmla="*/ 0 w 5105400"/>
              <a:gd name="connsiteY0" fmla="*/ 0 h 5581650"/>
              <a:gd name="connsiteX1" fmla="*/ 5105400 w 5105400"/>
              <a:gd name="connsiteY1" fmla="*/ 0 h 5581650"/>
              <a:gd name="connsiteX2" fmla="*/ 5105400 w 5105400"/>
              <a:gd name="connsiteY2" fmla="*/ 5581650 h 5581650"/>
              <a:gd name="connsiteX3" fmla="*/ 0 w 5105400"/>
              <a:gd name="connsiteY3" fmla="*/ 5581650 h 5581650"/>
            </a:gdLst>
            <a:ahLst/>
            <a:cxnLst>
              <a:cxn ang="0">
                <a:pos x="connsiteX0" y="connsiteY0"/>
              </a:cxn>
              <a:cxn ang="0">
                <a:pos x="connsiteX1" y="connsiteY1"/>
              </a:cxn>
              <a:cxn ang="0">
                <a:pos x="connsiteX2" y="connsiteY2"/>
              </a:cxn>
              <a:cxn ang="0">
                <a:pos x="connsiteX3" y="connsiteY3"/>
              </a:cxn>
            </a:cxnLst>
            <a:rect l="l" t="t" r="r" b="b"/>
            <a:pathLst>
              <a:path w="5105400" h="5581650">
                <a:moveTo>
                  <a:pt x="0" y="0"/>
                </a:moveTo>
                <a:lnTo>
                  <a:pt x="5105400" y="0"/>
                </a:lnTo>
                <a:lnTo>
                  <a:pt x="5105400" y="5581650"/>
                </a:lnTo>
                <a:lnTo>
                  <a:pt x="0" y="5581650"/>
                </a:lnTo>
                <a:close/>
              </a:path>
            </a:pathLst>
          </a:custGeom>
        </p:spPr>
        <p:txBody>
          <a:bodyPr wrap="square">
            <a:noAutofit/>
          </a:bodyPr>
          <a:lstStyle>
            <a:lvl1pPr>
              <a:defRPr>
                <a:latin typeface="+mn-lt"/>
              </a:defRPr>
            </a:lvl1pPr>
          </a:lstStyle>
          <a:p>
            <a:endParaRPr lang="id-ID"/>
          </a:p>
        </p:txBody>
      </p:sp>
      <p:pic>
        <p:nvPicPr>
          <p:cNvPr id="4" name="Picture 3" descr="Graphical user interface, text&#10;&#10;Description automatically generated with medium confidence">
            <a:extLst>
              <a:ext uri="{FF2B5EF4-FFF2-40B4-BE49-F238E27FC236}">
                <a16:creationId xmlns:a16="http://schemas.microsoft.com/office/drawing/2014/main" id="{A3E12FCE-3297-3042-A92F-EE8EBF9C2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37308047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pic>
        <p:nvPicPr>
          <p:cNvPr id="3" name="Picture 2" descr="Graphical user interface, text&#10;&#10;Description automatically generated with medium confidence">
            <a:extLst>
              <a:ext uri="{FF2B5EF4-FFF2-40B4-BE49-F238E27FC236}">
                <a16:creationId xmlns:a16="http://schemas.microsoft.com/office/drawing/2014/main" id="{3D95E673-162E-7046-8C1C-01F6049D7E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33950488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BD45A14-0867-401A-A5A8-D1612B8EE3E5}"/>
              </a:ext>
            </a:extLst>
          </p:cNvPr>
          <p:cNvSpPr>
            <a:spLocks noGrp="1"/>
          </p:cNvSpPr>
          <p:nvPr>
            <p:ph type="pic" sz="quarter" idx="11"/>
          </p:nvPr>
        </p:nvSpPr>
        <p:spPr>
          <a:xfrm>
            <a:off x="0" y="0"/>
            <a:ext cx="6096000" cy="6858000"/>
          </a:xfrm>
          <a:custGeom>
            <a:avLst/>
            <a:gdLst>
              <a:gd name="connsiteX0" fmla="*/ 0 w 6400800"/>
              <a:gd name="connsiteY0" fmla="*/ 0 h 4241260"/>
              <a:gd name="connsiteX1" fmla="*/ 6400800 w 6400800"/>
              <a:gd name="connsiteY1" fmla="*/ 0 h 4241260"/>
              <a:gd name="connsiteX2" fmla="*/ 6400800 w 6400800"/>
              <a:gd name="connsiteY2" fmla="*/ 4241260 h 4241260"/>
              <a:gd name="connsiteX3" fmla="*/ 0 w 6400800"/>
              <a:gd name="connsiteY3" fmla="*/ 4241260 h 4241260"/>
            </a:gdLst>
            <a:ahLst/>
            <a:cxnLst>
              <a:cxn ang="0">
                <a:pos x="connsiteX0" y="connsiteY0"/>
              </a:cxn>
              <a:cxn ang="0">
                <a:pos x="connsiteX1" y="connsiteY1"/>
              </a:cxn>
              <a:cxn ang="0">
                <a:pos x="connsiteX2" y="connsiteY2"/>
              </a:cxn>
              <a:cxn ang="0">
                <a:pos x="connsiteX3" y="connsiteY3"/>
              </a:cxn>
            </a:cxnLst>
            <a:rect l="l" t="t" r="r" b="b"/>
            <a:pathLst>
              <a:path w="6400800" h="4241260">
                <a:moveTo>
                  <a:pt x="0" y="0"/>
                </a:moveTo>
                <a:lnTo>
                  <a:pt x="6400800" y="0"/>
                </a:lnTo>
                <a:lnTo>
                  <a:pt x="6400800" y="4241260"/>
                </a:lnTo>
                <a:lnTo>
                  <a:pt x="0" y="4241260"/>
                </a:lnTo>
                <a:close/>
              </a:path>
            </a:pathLst>
          </a:custGeom>
          <a:noFill/>
        </p:spPr>
        <p:txBody>
          <a:bodyPr wrap="square">
            <a:noAutofit/>
          </a:bodyPr>
          <a:lstStyle>
            <a:lvl1pPr>
              <a:defRPr sz="1400"/>
            </a:lvl1pPr>
          </a:lstStyle>
          <a:p>
            <a:endParaRPr lang="en-ID"/>
          </a:p>
        </p:txBody>
      </p:sp>
      <p:pic>
        <p:nvPicPr>
          <p:cNvPr id="3" name="Picture 2" descr="Graphical user interface, text&#10;&#10;Description automatically generated with medium confidence">
            <a:extLst>
              <a:ext uri="{FF2B5EF4-FFF2-40B4-BE49-F238E27FC236}">
                <a16:creationId xmlns:a16="http://schemas.microsoft.com/office/drawing/2014/main" id="{7CA4213F-3BE1-1F49-B35F-71DB4F1683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74976" y="6197120"/>
            <a:ext cx="1417024" cy="644586"/>
          </a:xfrm>
          <a:prstGeom prst="rect">
            <a:avLst/>
          </a:prstGeom>
        </p:spPr>
      </p:pic>
    </p:spTree>
    <p:extLst>
      <p:ext uri="{BB962C8B-B14F-4D97-AF65-F5344CB8AC3E}">
        <p14:creationId xmlns:p14="http://schemas.microsoft.com/office/powerpoint/2010/main" val="1253906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57">
          <p15:clr>
            <a:srgbClr val="FBAE40"/>
          </p15:clr>
        </p15:guide>
        <p15:guide id="4" orient="horz" pos="255">
          <p15:clr>
            <a:srgbClr val="FBAE40"/>
          </p15:clr>
        </p15:guide>
        <p15:guide id="5" orient="horz" pos="4065">
          <p15:clr>
            <a:srgbClr val="FBAE40"/>
          </p15:clr>
        </p15:guide>
        <p15:guide id="6" pos="7423">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slideLayout" Target="../slideLayouts/slideLayout85.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41" Type="http://schemas.openxmlformats.org/officeDocument/2006/relationships/slideLayout" Target="../slideLayouts/slideLayout8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theme" Target="../theme/theme3.xml"/><Relationship Id="rId8" Type="http://schemas.openxmlformats.org/officeDocument/2006/relationships/slideLayout" Target="../slideLayouts/slideLayout5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9" Type="http://schemas.openxmlformats.org/officeDocument/2006/relationships/slideLayout" Target="../slideLayouts/slideLayout114.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45" Type="http://schemas.openxmlformats.org/officeDocument/2006/relationships/slideLayout" Target="../slideLayouts/slideLayout130.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8" Type="http://schemas.openxmlformats.org/officeDocument/2006/relationships/slideLayout" Target="../slideLayouts/slideLayout93.xml"/><Relationship Id="rId3" Type="http://schemas.openxmlformats.org/officeDocument/2006/relationships/slideLayout" Target="../slideLayouts/slideLayout88.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theme" Target="../theme/theme4.xml"/><Relationship Id="rId20" Type="http://schemas.openxmlformats.org/officeDocument/2006/relationships/slideLayout" Target="../slideLayouts/slideLayout105.xml"/><Relationship Id="rId41" Type="http://schemas.openxmlformats.org/officeDocument/2006/relationships/slideLayout" Target="../slideLayouts/slideLayout1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5.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8E9C4-E507-A64E-8324-FB09C3F2E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565290EB-8DE3-F843-A31D-13A1405F8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9154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75"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832" r:id="rId32"/>
  </p:sldLayoutIdLst>
  <p:txStyles>
    <p:titleStyle>
      <a:lvl1pPr algn="l" defTabSz="914400" rtl="0" eaLnBrk="1" latinLnBrk="0" hangingPunct="1">
        <a:lnSpc>
          <a:spcPct val="90000"/>
        </a:lnSpc>
        <a:spcBef>
          <a:spcPct val="0"/>
        </a:spcBef>
        <a:buNone/>
        <a:defRPr sz="4400" b="1" i="0" kern="1200"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3C1237-AB83-9D45-9905-72A5DFB30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2165C00-32FB-2C48-8A59-244314933E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0DA452-FA18-DA43-A3FE-9DF29F0CE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55318A46-9E49-974E-A1FD-216C83CFD9D3}" type="datetimeFigureOut">
              <a:rPr lang="en-US" smtClean="0">
                <a:solidFill>
                  <a:srgbClr val="363636">
                    <a:tint val="75000"/>
                  </a:srgbClr>
                </a:solidFill>
              </a:rPr>
              <a:pPr/>
              <a:t>9/8/2021</a:t>
            </a:fld>
            <a:endParaRPr lang="en-US">
              <a:solidFill>
                <a:srgbClr val="363636">
                  <a:tint val="75000"/>
                </a:srgbClr>
              </a:solidFill>
            </a:endParaRPr>
          </a:p>
        </p:txBody>
      </p:sp>
      <p:sp>
        <p:nvSpPr>
          <p:cNvPr id="5" name="Footer Placeholder 4">
            <a:extLst>
              <a:ext uri="{FF2B5EF4-FFF2-40B4-BE49-F238E27FC236}">
                <a16:creationId xmlns:a16="http://schemas.microsoft.com/office/drawing/2014/main" id="{C9BB1C52-BC85-E843-A436-788EDBE08E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a:solidFill>
                <a:srgbClr val="363636">
                  <a:tint val="75000"/>
                </a:srgbClr>
              </a:solidFill>
            </a:endParaRPr>
          </a:p>
        </p:txBody>
      </p:sp>
      <p:sp>
        <p:nvSpPr>
          <p:cNvPr id="6" name="Slide Number Placeholder 5">
            <a:extLst>
              <a:ext uri="{FF2B5EF4-FFF2-40B4-BE49-F238E27FC236}">
                <a16:creationId xmlns:a16="http://schemas.microsoft.com/office/drawing/2014/main" id="{C60A6177-198E-504E-9837-22AD36C09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0853D19D-3437-4948-8C96-DBD4CEFF9877}" type="slidenum">
              <a:rPr lang="en-US" smtClean="0">
                <a:solidFill>
                  <a:srgbClr val="363636">
                    <a:tint val="75000"/>
                  </a:srgbClr>
                </a:solidFill>
              </a:rPr>
              <a:pPr/>
              <a:t>‹#›</a:t>
            </a:fld>
            <a:endParaRPr lang="en-US">
              <a:solidFill>
                <a:srgbClr val="363636">
                  <a:tint val="75000"/>
                </a:srgbClr>
              </a:solidFill>
            </a:endParaRPr>
          </a:p>
        </p:txBody>
      </p:sp>
    </p:spTree>
    <p:extLst>
      <p:ext uri="{BB962C8B-B14F-4D97-AF65-F5344CB8AC3E}">
        <p14:creationId xmlns:p14="http://schemas.microsoft.com/office/powerpoint/2010/main" val="195170498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90000"/>
        </a:lnSpc>
        <a:spcBef>
          <a:spcPct val="0"/>
        </a:spcBef>
        <a:buNone/>
        <a:defRPr sz="4400" b="1" i="0" kern="1200"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8E9C4-E507-A64E-8324-FB09C3F2E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565290EB-8DE3-F843-A31D-13A1405F8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9415505"/>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7" r:id="rId22"/>
    <p:sldLayoutId id="2147483898" r:id="rId23"/>
    <p:sldLayoutId id="2147483899" r:id="rId24"/>
    <p:sldLayoutId id="2147483900" r:id="rId25"/>
    <p:sldLayoutId id="2147483901" r:id="rId26"/>
    <p:sldLayoutId id="2147483902" r:id="rId27"/>
    <p:sldLayoutId id="2147483903" r:id="rId28"/>
    <p:sldLayoutId id="2147483904" r:id="rId29"/>
    <p:sldLayoutId id="2147483905" r:id="rId30"/>
    <p:sldLayoutId id="2147483906" r:id="rId31"/>
    <p:sldLayoutId id="2147483907" r:id="rId32"/>
    <p:sldLayoutId id="2147483908" r:id="rId33"/>
    <p:sldLayoutId id="2147483909" r:id="rId34"/>
    <p:sldLayoutId id="2147483910" r:id="rId35"/>
    <p:sldLayoutId id="2147483911" r:id="rId36"/>
    <p:sldLayoutId id="2147483912" r:id="rId37"/>
    <p:sldLayoutId id="2147483913" r:id="rId38"/>
    <p:sldLayoutId id="2147483914" r:id="rId39"/>
    <p:sldLayoutId id="2147483915" r:id="rId40"/>
    <p:sldLayoutId id="2147483916" r:id="rId41"/>
    <p:sldLayoutId id="2147483917" r:id="rId42"/>
  </p:sldLayoutIdLst>
  <p:txStyles>
    <p:titleStyle>
      <a:lvl1pPr algn="l" defTabSz="914400" rtl="0" eaLnBrk="1" latinLnBrk="0" hangingPunct="1">
        <a:lnSpc>
          <a:spcPct val="90000"/>
        </a:lnSpc>
        <a:spcBef>
          <a:spcPct val="0"/>
        </a:spcBef>
        <a:buNone/>
        <a:defRPr sz="4400" b="1" i="0" kern="1200"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8E9C4-E507-A64E-8324-FB09C3F2E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5290EB-8DE3-F843-A31D-13A1405F8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smtClean="0"/>
              <a:t>level</a:t>
            </a:r>
            <a:endParaRPr lang="en-US" dirty="0"/>
          </a:p>
          <a:p>
            <a:pPr lvl="4"/>
            <a:r>
              <a:rPr lang="en-US" dirty="0"/>
              <a:t>Fifth level</a:t>
            </a:r>
          </a:p>
        </p:txBody>
      </p:sp>
    </p:spTree>
    <p:extLst>
      <p:ext uri="{BB962C8B-B14F-4D97-AF65-F5344CB8AC3E}">
        <p14:creationId xmlns:p14="http://schemas.microsoft.com/office/powerpoint/2010/main" val="215958107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7" r:id="rId29"/>
    <p:sldLayoutId id="2147483948" r:id="rId30"/>
    <p:sldLayoutId id="2147483949" r:id="rId31"/>
    <p:sldLayoutId id="2147483950" r:id="rId32"/>
    <p:sldLayoutId id="2147483951" r:id="rId33"/>
    <p:sldLayoutId id="2147483952" r:id="rId34"/>
    <p:sldLayoutId id="2147483953" r:id="rId35"/>
    <p:sldLayoutId id="2147483954" r:id="rId36"/>
    <p:sldLayoutId id="2147483955" r:id="rId37"/>
    <p:sldLayoutId id="2147483956" r:id="rId38"/>
    <p:sldLayoutId id="2147483957" r:id="rId39"/>
    <p:sldLayoutId id="2147483958" r:id="rId40"/>
    <p:sldLayoutId id="2147483959" r:id="rId41"/>
    <p:sldLayoutId id="2147483960" r:id="rId42"/>
    <p:sldLayoutId id="2147483961" r:id="rId43"/>
    <p:sldLayoutId id="2147483962" r:id="rId44"/>
    <p:sldLayoutId id="2147483963" r:id="rId45"/>
  </p:sldLayoutIdLst>
  <p:txStyles>
    <p:titleStyle>
      <a:lvl1pPr algn="l" defTabSz="914400" rtl="0" eaLnBrk="1" latinLnBrk="0" hangingPunct="1">
        <a:lnSpc>
          <a:spcPct val="90000"/>
        </a:lnSpc>
        <a:spcBef>
          <a:spcPct val="0"/>
        </a:spcBef>
        <a:buNone/>
        <a:defRPr sz="4400" b="1" i="0" kern="1200"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E8E9C4-E507-A64E-8324-FB09C3F2E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5290EB-8DE3-F843-A31D-13A1405F8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8369962"/>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Lst>
  <p:txStyles>
    <p:titleStyle>
      <a:lvl1pPr algn="l" defTabSz="914400" rtl="0" eaLnBrk="1" latinLnBrk="0" hangingPunct="1">
        <a:lnSpc>
          <a:spcPct val="90000"/>
        </a:lnSpc>
        <a:spcBef>
          <a:spcPct val="0"/>
        </a:spcBef>
        <a:buNone/>
        <a:defRPr sz="4400" b="1" i="0" kern="1200" baseline="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coronavirus/2019-ncov/daily-life-coping/managing-stress-anxiety.html" TargetMode="Externa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1"/>
          </p:nvPr>
        </p:nvPicPr>
        <p:blipFill rotWithShape="1">
          <a:blip r:embed="rId3" cstate="email">
            <a:duotone>
              <a:prstClr val="black"/>
              <a:schemeClr val="accent5">
                <a:tint val="45000"/>
                <a:satMod val="400000"/>
              </a:schemeClr>
            </a:duotone>
            <a:extLst>
              <a:ext uri="{28A0092B-C50C-407E-A947-70E740481C1C}">
                <a14:useLocalDpi xmlns:a14="http://schemas.microsoft.com/office/drawing/2010/main"/>
              </a:ext>
            </a:extLst>
          </a:blip>
          <a:srcRect/>
          <a:stretch/>
        </p:blipFill>
        <p:spPr/>
      </p:pic>
      <p:sp>
        <p:nvSpPr>
          <p:cNvPr id="7" name="Rectangle 6"/>
          <p:cNvSpPr/>
          <p:nvPr/>
        </p:nvSpPr>
        <p:spPr>
          <a:xfrm>
            <a:off x="4526071" y="3967609"/>
            <a:ext cx="3179460" cy="464871"/>
          </a:xfrm>
          <a:prstGeom prst="rect">
            <a:avLst/>
          </a:prstGeom>
        </p:spPr>
        <p:txBody>
          <a:bodyPr wrap="square">
            <a:spAutoFit/>
          </a:bodyPr>
          <a:lstStyle/>
          <a:p>
            <a:pPr algn="ctr">
              <a:lnSpc>
                <a:spcPct val="150000"/>
              </a:lnSpc>
            </a:pPr>
            <a:r>
              <a:rPr lang="en-US" dirty="0" smtClean="0">
                <a:solidFill>
                  <a:schemeClr val="bg1"/>
                </a:solidFill>
                <a:latin typeface="Lato" panose="020F0502020204030203" pitchFamily="34" charset="0"/>
                <a:ea typeface="Lato" panose="020F0502020204030203" pitchFamily="34" charset="0"/>
                <a:cs typeface="Lato" panose="020F0502020204030203" pitchFamily="34" charset="0"/>
              </a:rPr>
              <a:t>August 26, 2021</a:t>
            </a:r>
            <a:endParaRPr lang="id-ID"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Placeholder 2"/>
          <p:cNvPicPr>
            <a:picLocks noGrp="1" noChangeAspect="1"/>
          </p:cNvPicPr>
          <p:nvPr>
            <p:ph type="pic" sz="quarter" idx="10"/>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b="-369"/>
          <a:stretch/>
        </p:blipFill>
        <p:spPr/>
      </p:pic>
      <p:sp>
        <p:nvSpPr>
          <p:cNvPr id="6" name="Rectangle 5"/>
          <p:cNvSpPr>
            <a:spLocks noChangeArrowheads="1"/>
          </p:cNvSpPr>
          <p:nvPr/>
        </p:nvSpPr>
        <p:spPr bwMode="auto">
          <a:xfrm>
            <a:off x="4196962" y="2168831"/>
            <a:ext cx="4011452" cy="35975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TextBox 8"/>
          <p:cNvSpPr txBox="1"/>
          <p:nvPr/>
        </p:nvSpPr>
        <p:spPr>
          <a:xfrm>
            <a:off x="4453966" y="2417929"/>
            <a:ext cx="3211961" cy="1815882"/>
          </a:xfrm>
          <a:prstGeom prst="rect">
            <a:avLst/>
          </a:prstGeom>
          <a:noFill/>
        </p:spPr>
        <p:txBody>
          <a:bodyPr wrap="square" rtlCol="0">
            <a:spAutoFit/>
          </a:bodyPr>
          <a:lstStyle/>
          <a:p>
            <a:pPr algn="ctr"/>
            <a:endParaRPr lang="en-US" sz="2800" b="1" dirty="0" smtClean="0">
              <a:solidFill>
                <a:schemeClr val="bg1"/>
              </a:solidFill>
              <a:ea typeface="Lato" panose="020F0502020204030203" pitchFamily="34" charset="0"/>
              <a:cs typeface="Lato" panose="020F0502020204030203" pitchFamily="34" charset="0"/>
            </a:endParaRPr>
          </a:p>
          <a:p>
            <a:pPr algn="ctr"/>
            <a:r>
              <a:rPr lang="en-US" sz="2800" b="1" dirty="0" smtClean="0">
                <a:solidFill>
                  <a:schemeClr val="bg1"/>
                </a:solidFill>
                <a:ea typeface="Lato" panose="020F0502020204030203" pitchFamily="34" charset="0"/>
                <a:cs typeface="Lato" panose="020F0502020204030203" pitchFamily="34" charset="0"/>
              </a:rPr>
              <a:t>Health Care Options for Adjunct Faculty Meeting</a:t>
            </a:r>
            <a:endParaRPr lang="id-ID" sz="2800" b="1" dirty="0">
              <a:solidFill>
                <a:schemeClr val="bg1"/>
              </a:solidFill>
              <a:ea typeface="Lato" panose="020F0502020204030203" pitchFamily="34" charset="0"/>
              <a:cs typeface="Lato" panose="020F0502020204030203" pitchFamily="34" charset="0"/>
            </a:endParaRPr>
          </a:p>
        </p:txBody>
      </p:sp>
      <p:sp>
        <p:nvSpPr>
          <p:cNvPr id="13" name="Rectangle 12"/>
          <p:cNvSpPr/>
          <p:nvPr/>
        </p:nvSpPr>
        <p:spPr>
          <a:xfrm>
            <a:off x="4279239" y="4968907"/>
            <a:ext cx="3846898" cy="646331"/>
          </a:xfrm>
          <a:prstGeom prst="rect">
            <a:avLst/>
          </a:prstGeom>
        </p:spPr>
        <p:txBody>
          <a:bodyPr wrap="square">
            <a:spAutoFit/>
          </a:bodyPr>
          <a:lstStyle/>
          <a:p>
            <a:pPr algn="ctr"/>
            <a:r>
              <a:rPr lang="en-US" dirty="0" smtClean="0">
                <a:solidFill>
                  <a:schemeClr val="bg1"/>
                </a:solidFill>
                <a:ea typeface="Lato" panose="020F0502020204030203" pitchFamily="34" charset="0"/>
                <a:cs typeface="Lato" panose="020F0502020204030203" pitchFamily="34" charset="0"/>
              </a:rPr>
              <a:t>SDAFA</a:t>
            </a:r>
          </a:p>
          <a:p>
            <a:pPr algn="ctr"/>
            <a:r>
              <a:rPr lang="en-US" dirty="0" smtClean="0">
                <a:solidFill>
                  <a:schemeClr val="bg1"/>
                </a:solidFill>
                <a:ea typeface="Lato" panose="020F0502020204030203" pitchFamily="34" charset="0"/>
                <a:cs typeface="Lato" panose="020F0502020204030203" pitchFamily="34" charset="0"/>
              </a:rPr>
              <a:t>September 8, 2021</a:t>
            </a:r>
            <a:endParaRPr lang="id-ID" dirty="0">
              <a:solidFill>
                <a:schemeClr val="bg1"/>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01670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VEBA Medicare Advantage HMO Plans</a:t>
            </a:r>
            <a:endParaRPr lang="en-US" dirty="0"/>
          </a:p>
        </p:txBody>
      </p:sp>
      <p:sp>
        <p:nvSpPr>
          <p:cNvPr id="3" name="Content Placeholder 2"/>
          <p:cNvSpPr>
            <a:spLocks noGrp="1"/>
          </p:cNvSpPr>
          <p:nvPr>
            <p:ph idx="1"/>
          </p:nvPr>
        </p:nvSpPr>
        <p:spPr/>
        <p:txBody>
          <a:bodyPr>
            <a:normAutofit fontScale="92500"/>
          </a:bodyPr>
          <a:lstStyle/>
          <a:p>
            <a:pPr marL="45720" indent="0">
              <a:buNone/>
            </a:pPr>
            <a:r>
              <a:rPr lang="en-US" dirty="0"/>
              <a:t>	</a:t>
            </a:r>
            <a:r>
              <a:rPr lang="en-US" dirty="0" smtClean="0"/>
              <a:t>		</a:t>
            </a:r>
            <a:r>
              <a:rPr lang="en-US" b="1" dirty="0" smtClean="0">
                <a:solidFill>
                  <a:schemeClr val="tx1"/>
                </a:solidFill>
              </a:rPr>
              <a:t>UHC Medicare </a:t>
            </a:r>
            <a:r>
              <a:rPr lang="en-US" b="1" dirty="0">
                <a:solidFill>
                  <a:schemeClr val="tx1"/>
                </a:solidFill>
              </a:rPr>
              <a:t>Advantage 	</a:t>
            </a:r>
            <a:r>
              <a:rPr lang="en-US" b="1" dirty="0" smtClean="0">
                <a:solidFill>
                  <a:schemeClr val="tx1"/>
                </a:solidFill>
              </a:rPr>
              <a:t>Kaiser Senior Advantage</a:t>
            </a:r>
          </a:p>
          <a:p>
            <a:pPr marL="45720" indent="0">
              <a:buNone/>
            </a:pPr>
            <a:r>
              <a:rPr lang="en-US" dirty="0" smtClean="0">
                <a:solidFill>
                  <a:schemeClr val="tx1"/>
                </a:solidFill>
              </a:rPr>
              <a:t>Out-of-Pocket </a:t>
            </a:r>
            <a:r>
              <a:rPr lang="en-US" dirty="0">
                <a:solidFill>
                  <a:schemeClr val="tx1"/>
                </a:solidFill>
              </a:rPr>
              <a:t>Maximum	</a:t>
            </a:r>
            <a:r>
              <a:rPr lang="en-US" dirty="0" smtClean="0">
                <a:solidFill>
                  <a:schemeClr val="tx1"/>
                </a:solidFill>
              </a:rPr>
              <a:t>$</a:t>
            </a:r>
            <a:r>
              <a:rPr lang="en-US" dirty="0">
                <a:solidFill>
                  <a:schemeClr val="tx1"/>
                </a:solidFill>
              </a:rPr>
              <a:t>1,500	</a:t>
            </a:r>
            <a:r>
              <a:rPr lang="en-US" dirty="0" smtClean="0">
                <a:solidFill>
                  <a:schemeClr val="tx1"/>
                </a:solidFill>
              </a:rPr>
              <a:t>		$</a:t>
            </a:r>
            <a:r>
              <a:rPr lang="en-US" dirty="0">
                <a:solidFill>
                  <a:schemeClr val="tx1"/>
                </a:solidFill>
              </a:rPr>
              <a:t>1,500 	</a:t>
            </a:r>
          </a:p>
          <a:p>
            <a:pPr>
              <a:buClr>
                <a:srgbClr val="29ABE2"/>
              </a:buClr>
              <a:buFont typeface="Wingdings" panose="05000000000000000000" pitchFamily="2" charset="2"/>
              <a:buChar char="§"/>
            </a:pPr>
            <a:r>
              <a:rPr lang="en-US" sz="2600" dirty="0">
                <a:solidFill>
                  <a:schemeClr val="tx1"/>
                </a:solidFill>
              </a:rPr>
              <a:t>PCP/Specialist Office Visits </a:t>
            </a:r>
            <a:r>
              <a:rPr lang="en-US" dirty="0" smtClean="0">
                <a:solidFill>
                  <a:schemeClr val="tx1"/>
                </a:solidFill>
              </a:rPr>
              <a:t>	$</a:t>
            </a:r>
            <a:r>
              <a:rPr lang="en-US" dirty="0">
                <a:solidFill>
                  <a:schemeClr val="tx1"/>
                </a:solidFill>
              </a:rPr>
              <a:t>15 copay	</a:t>
            </a:r>
            <a:r>
              <a:rPr lang="en-US" dirty="0" smtClean="0">
                <a:solidFill>
                  <a:schemeClr val="tx1"/>
                </a:solidFill>
              </a:rPr>
              <a:t>		$</a:t>
            </a:r>
            <a:r>
              <a:rPr lang="en-US" dirty="0">
                <a:solidFill>
                  <a:schemeClr val="tx1"/>
                </a:solidFill>
              </a:rPr>
              <a:t>15 copay 	</a:t>
            </a:r>
          </a:p>
          <a:p>
            <a:pPr>
              <a:buClr>
                <a:srgbClr val="29ABE2"/>
              </a:buClr>
              <a:buFont typeface="Wingdings" panose="05000000000000000000" pitchFamily="2" charset="2"/>
              <a:buChar char="§"/>
            </a:pPr>
            <a:r>
              <a:rPr lang="en-US" dirty="0">
                <a:solidFill>
                  <a:schemeClr val="tx1"/>
                </a:solidFill>
              </a:rPr>
              <a:t>Emergency Room </a:t>
            </a:r>
            <a:r>
              <a:rPr lang="en-US" dirty="0" smtClean="0">
                <a:solidFill>
                  <a:schemeClr val="tx1"/>
                </a:solidFill>
              </a:rPr>
              <a:t>	</a:t>
            </a:r>
            <a:r>
              <a:rPr lang="en-US" dirty="0">
                <a:solidFill>
                  <a:schemeClr val="tx1"/>
                </a:solidFill>
              </a:rPr>
              <a:t>	$50 copay	</a:t>
            </a:r>
            <a:r>
              <a:rPr lang="en-US" dirty="0" smtClean="0">
                <a:solidFill>
                  <a:schemeClr val="tx1"/>
                </a:solidFill>
              </a:rPr>
              <a:t>		$</a:t>
            </a:r>
            <a:r>
              <a:rPr lang="en-US" dirty="0">
                <a:solidFill>
                  <a:schemeClr val="tx1"/>
                </a:solidFill>
              </a:rPr>
              <a:t>50 copay 	</a:t>
            </a:r>
          </a:p>
          <a:p>
            <a:pPr>
              <a:buClr>
                <a:srgbClr val="29ABE2"/>
              </a:buClr>
              <a:buFont typeface="Wingdings" panose="05000000000000000000" pitchFamily="2" charset="2"/>
              <a:buChar char="§"/>
            </a:pPr>
            <a:r>
              <a:rPr lang="en-US" dirty="0">
                <a:solidFill>
                  <a:schemeClr val="tx1"/>
                </a:solidFill>
              </a:rPr>
              <a:t>Ambulance	</a:t>
            </a:r>
            <a:r>
              <a:rPr lang="en-US" dirty="0" smtClean="0">
                <a:solidFill>
                  <a:schemeClr val="tx1"/>
                </a:solidFill>
              </a:rPr>
              <a:t>		$</a:t>
            </a:r>
            <a:r>
              <a:rPr lang="en-US" dirty="0">
                <a:solidFill>
                  <a:schemeClr val="tx1"/>
                </a:solidFill>
              </a:rPr>
              <a:t>50 copay	</a:t>
            </a:r>
            <a:r>
              <a:rPr lang="en-US" dirty="0" smtClean="0">
                <a:solidFill>
                  <a:schemeClr val="tx1"/>
                </a:solidFill>
              </a:rPr>
              <a:t>		$</a:t>
            </a:r>
            <a:r>
              <a:rPr lang="en-US" dirty="0">
                <a:solidFill>
                  <a:schemeClr val="tx1"/>
                </a:solidFill>
              </a:rPr>
              <a:t>50 copay 	</a:t>
            </a:r>
          </a:p>
          <a:p>
            <a:pPr>
              <a:buClr>
                <a:srgbClr val="29ABE2"/>
              </a:buClr>
              <a:buFont typeface="Wingdings" panose="05000000000000000000" pitchFamily="2" charset="2"/>
              <a:buChar char="§"/>
            </a:pPr>
            <a:r>
              <a:rPr lang="en-US" dirty="0">
                <a:solidFill>
                  <a:schemeClr val="tx1"/>
                </a:solidFill>
              </a:rPr>
              <a:t>Hospital Fee/ Admission	$200 copay	</a:t>
            </a:r>
            <a:r>
              <a:rPr lang="en-US" dirty="0" smtClean="0">
                <a:solidFill>
                  <a:schemeClr val="tx1"/>
                </a:solidFill>
              </a:rPr>
              <a:t>		$</a:t>
            </a:r>
            <a:r>
              <a:rPr lang="en-US" dirty="0">
                <a:solidFill>
                  <a:schemeClr val="tx1"/>
                </a:solidFill>
              </a:rPr>
              <a:t>200 copay	</a:t>
            </a:r>
          </a:p>
          <a:p>
            <a:pPr>
              <a:buClr>
                <a:srgbClr val="29ABE2"/>
              </a:buClr>
              <a:buFont typeface="Wingdings" panose="05000000000000000000" pitchFamily="2" charset="2"/>
              <a:buChar char="§"/>
            </a:pPr>
            <a:r>
              <a:rPr lang="en-US" dirty="0">
                <a:solidFill>
                  <a:schemeClr val="tx1"/>
                </a:solidFill>
              </a:rPr>
              <a:t>Prescription Drugs		</a:t>
            </a:r>
            <a:r>
              <a:rPr lang="en-US" dirty="0" smtClean="0">
                <a:solidFill>
                  <a:schemeClr val="tx1"/>
                </a:solidFill>
              </a:rPr>
              <a:t>$10/$25/$50 (30 day)	$10/$25 (100 day)</a:t>
            </a:r>
            <a:endParaRPr lang="en-US" dirty="0">
              <a:solidFill>
                <a:schemeClr val="tx1"/>
              </a:solidFill>
            </a:endParaRPr>
          </a:p>
          <a:p>
            <a:pPr marL="45720" indent="0">
              <a:buClr>
                <a:srgbClr val="29ABE2"/>
              </a:buClr>
              <a:buNone/>
            </a:pPr>
            <a:r>
              <a:rPr lang="en-US" dirty="0">
                <a:solidFill>
                  <a:schemeClr val="tx1"/>
                </a:solidFill>
              </a:rPr>
              <a:t>	</a:t>
            </a:r>
            <a:r>
              <a:rPr lang="en-US" dirty="0" smtClean="0">
                <a:solidFill>
                  <a:schemeClr val="tx1"/>
                </a:solidFill>
              </a:rPr>
              <a:t>			$20/$50/$100 (90 day)</a:t>
            </a:r>
            <a:endParaRPr lang="en-US" dirty="0">
              <a:solidFill>
                <a:schemeClr val="tx1"/>
              </a:solidFill>
            </a:endParaRPr>
          </a:p>
        </p:txBody>
      </p:sp>
      <p:sp>
        <p:nvSpPr>
          <p:cNvPr id="4"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380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838200" y="1144588"/>
            <a:ext cx="10515600" cy="4888094"/>
          </a:xfrm>
        </p:spPr>
        <p:txBody>
          <a:bodyPr>
            <a:normAutofit/>
          </a:bodyPr>
          <a:lstStyle/>
          <a:p>
            <a:pPr>
              <a:buClr>
                <a:srgbClr val="29ABE2"/>
              </a:buClr>
              <a:buFont typeface="Wingdings" panose="05000000000000000000" pitchFamily="2" charset="2"/>
              <a:buChar char="§"/>
            </a:pPr>
            <a:r>
              <a:rPr lang="en-US" sz="2400" dirty="0">
                <a:solidFill>
                  <a:schemeClr val="tx1"/>
                </a:solidFill>
              </a:rPr>
              <a:t>Annual Hearing Exam	</a:t>
            </a:r>
            <a:r>
              <a:rPr lang="en-US" sz="2400" dirty="0" smtClean="0">
                <a:solidFill>
                  <a:schemeClr val="tx1"/>
                </a:solidFill>
              </a:rPr>
              <a:t>No </a:t>
            </a:r>
            <a:r>
              <a:rPr lang="en-US" sz="2400" dirty="0">
                <a:solidFill>
                  <a:schemeClr val="tx1"/>
                </a:solidFill>
              </a:rPr>
              <a:t>charge	</a:t>
            </a:r>
            <a:r>
              <a:rPr lang="en-US" sz="2400" dirty="0" smtClean="0">
                <a:solidFill>
                  <a:schemeClr val="tx1"/>
                </a:solidFill>
              </a:rPr>
              <a:t>		No </a:t>
            </a:r>
            <a:r>
              <a:rPr lang="en-US" sz="2400" dirty="0">
                <a:solidFill>
                  <a:schemeClr val="tx1"/>
                </a:solidFill>
              </a:rPr>
              <a:t>charge	</a:t>
            </a:r>
          </a:p>
          <a:p>
            <a:pPr>
              <a:buClr>
                <a:srgbClr val="29ABE2"/>
              </a:buClr>
              <a:buFont typeface="Wingdings" panose="05000000000000000000" pitchFamily="2" charset="2"/>
              <a:buChar char="§"/>
            </a:pPr>
            <a:r>
              <a:rPr lang="en-US" sz="2400" dirty="0">
                <a:solidFill>
                  <a:schemeClr val="tx1"/>
                </a:solidFill>
              </a:rPr>
              <a:t>Hearing Aid 	</a:t>
            </a:r>
            <a:r>
              <a:rPr lang="en-US" sz="2400" dirty="0" smtClean="0">
                <a:solidFill>
                  <a:schemeClr val="tx1"/>
                </a:solidFill>
              </a:rPr>
              <a:t>	</a:t>
            </a:r>
            <a:r>
              <a:rPr lang="en-US" sz="2400" dirty="0">
                <a:solidFill>
                  <a:schemeClr val="tx1"/>
                </a:solidFill>
              </a:rPr>
              <a:t>	Plan pays up to $</a:t>
            </a:r>
            <a:r>
              <a:rPr lang="en-US" sz="2400" dirty="0" smtClean="0">
                <a:solidFill>
                  <a:schemeClr val="tx1"/>
                </a:solidFill>
              </a:rPr>
              <a:t>500		Plan </a:t>
            </a:r>
            <a:r>
              <a:rPr lang="en-US" sz="2400" dirty="0">
                <a:solidFill>
                  <a:schemeClr val="tx1"/>
                </a:solidFill>
              </a:rPr>
              <a:t>pays up </a:t>
            </a:r>
            <a:r>
              <a:rPr lang="en-US" sz="2400" dirty="0" smtClean="0">
                <a:solidFill>
                  <a:schemeClr val="tx1"/>
                </a:solidFill>
              </a:rPr>
              <a:t>to $1000</a:t>
            </a:r>
            <a:r>
              <a:rPr lang="en-US" sz="2400" dirty="0">
                <a:solidFill>
                  <a:schemeClr val="tx1"/>
                </a:solidFill>
              </a:rPr>
              <a:t>	</a:t>
            </a:r>
            <a:endParaRPr lang="en-US" sz="2400" dirty="0" smtClean="0">
              <a:solidFill>
                <a:schemeClr val="tx1"/>
              </a:solidFill>
            </a:endParaRPr>
          </a:p>
          <a:p>
            <a:pPr>
              <a:buClr>
                <a:srgbClr val="29ABE2"/>
              </a:buClr>
              <a:buFont typeface="Wingdings" panose="05000000000000000000" pitchFamily="2" charset="2"/>
              <a:buChar char="§"/>
            </a:pPr>
            <a:r>
              <a:rPr lang="en-US" sz="2400" dirty="0" smtClean="0">
                <a:solidFill>
                  <a:schemeClr val="tx1"/>
                </a:solidFill>
              </a:rPr>
              <a:t>Annual </a:t>
            </a:r>
            <a:r>
              <a:rPr lang="en-US" sz="2400" dirty="0">
                <a:solidFill>
                  <a:schemeClr val="tx1"/>
                </a:solidFill>
              </a:rPr>
              <a:t>Vision Exam	</a:t>
            </a:r>
            <a:r>
              <a:rPr lang="en-US" sz="2400" dirty="0" smtClean="0">
                <a:solidFill>
                  <a:schemeClr val="tx1"/>
                </a:solidFill>
              </a:rPr>
              <a:t>	$</a:t>
            </a:r>
            <a:r>
              <a:rPr lang="en-US" sz="2400" dirty="0">
                <a:solidFill>
                  <a:schemeClr val="tx1"/>
                </a:solidFill>
              </a:rPr>
              <a:t>15 copay 	</a:t>
            </a:r>
            <a:r>
              <a:rPr lang="en-US" sz="2400" dirty="0" smtClean="0">
                <a:solidFill>
                  <a:schemeClr val="tx1"/>
                </a:solidFill>
              </a:rPr>
              <a:t>		$</a:t>
            </a:r>
            <a:r>
              <a:rPr lang="en-US" sz="2400" dirty="0">
                <a:solidFill>
                  <a:schemeClr val="tx1"/>
                </a:solidFill>
              </a:rPr>
              <a:t>15 copay 	</a:t>
            </a:r>
          </a:p>
          <a:p>
            <a:pPr>
              <a:buClr>
                <a:srgbClr val="29ABE2"/>
              </a:buClr>
              <a:buFont typeface="Wingdings" panose="05000000000000000000" pitchFamily="2" charset="2"/>
              <a:buChar char="§"/>
            </a:pPr>
            <a:r>
              <a:rPr lang="en-US" sz="2400" dirty="0">
                <a:solidFill>
                  <a:schemeClr val="tx1"/>
                </a:solidFill>
              </a:rPr>
              <a:t>Eyewear Allowance 	</a:t>
            </a:r>
            <a:r>
              <a:rPr lang="en-US" sz="2400" dirty="0" smtClean="0">
                <a:solidFill>
                  <a:schemeClr val="tx1"/>
                </a:solidFill>
              </a:rPr>
              <a:t>	Plan pays $70/$105		Plan pays $150</a:t>
            </a:r>
            <a:r>
              <a:rPr lang="en-US" sz="2400" dirty="0">
                <a:solidFill>
                  <a:schemeClr val="tx1"/>
                </a:solidFill>
              </a:rPr>
              <a:t>	</a:t>
            </a:r>
          </a:p>
          <a:p>
            <a:pPr>
              <a:buClr>
                <a:srgbClr val="29ABE2"/>
              </a:buClr>
              <a:buFont typeface="Wingdings" panose="05000000000000000000" pitchFamily="2" charset="2"/>
              <a:buChar char="§"/>
            </a:pPr>
            <a:r>
              <a:rPr lang="en-US" sz="2400" dirty="0">
                <a:solidFill>
                  <a:schemeClr val="tx1"/>
                </a:solidFill>
              </a:rPr>
              <a:t>COST PER MONTH	</a:t>
            </a:r>
            <a:r>
              <a:rPr lang="en-US" sz="2400" dirty="0" smtClean="0">
                <a:solidFill>
                  <a:schemeClr val="tx1"/>
                </a:solidFill>
              </a:rPr>
              <a:t>	$</a:t>
            </a:r>
            <a:r>
              <a:rPr lang="en-US" sz="2400" dirty="0">
                <a:solidFill>
                  <a:schemeClr val="tx1"/>
                </a:solidFill>
              </a:rPr>
              <a:t>379 	</a:t>
            </a:r>
            <a:r>
              <a:rPr lang="en-US" sz="2400" dirty="0" smtClean="0">
                <a:solidFill>
                  <a:schemeClr val="tx1"/>
                </a:solidFill>
              </a:rPr>
              <a:t>			$</a:t>
            </a:r>
            <a:r>
              <a:rPr lang="en-US" sz="2400" dirty="0">
                <a:solidFill>
                  <a:schemeClr val="tx1"/>
                </a:solidFill>
              </a:rPr>
              <a:t>198	</a:t>
            </a:r>
            <a:endParaRPr lang="en-US" sz="2400" dirty="0" smtClean="0">
              <a:solidFill>
                <a:schemeClr val="tx1"/>
              </a:solidFill>
            </a:endParaRPr>
          </a:p>
          <a:p>
            <a:pPr marL="0" indent="0">
              <a:buNone/>
            </a:pPr>
            <a:endParaRPr lang="en-US" sz="2400" dirty="0">
              <a:solidFill>
                <a:schemeClr val="tx1"/>
              </a:solidFill>
            </a:endParaRPr>
          </a:p>
          <a:p>
            <a:pPr>
              <a:lnSpc>
                <a:spcPct val="100000"/>
              </a:lnSpc>
              <a:spcBef>
                <a:spcPts val="0"/>
              </a:spcBef>
              <a:spcAft>
                <a:spcPts val="0"/>
              </a:spcAft>
            </a:pPr>
            <a:r>
              <a:rPr lang="en-US" sz="2000" dirty="0">
                <a:solidFill>
                  <a:schemeClr val="tx1"/>
                </a:solidFill>
              </a:rPr>
              <a:t>If you are enrolled in one of these Advantage Plans, voluntary dental HMO and PPO coverages are </a:t>
            </a:r>
            <a:r>
              <a:rPr lang="en-US" sz="2000" dirty="0" smtClean="0">
                <a:solidFill>
                  <a:schemeClr val="tx1"/>
                </a:solidFill>
              </a:rPr>
              <a:t>available: </a:t>
            </a:r>
          </a:p>
          <a:p>
            <a:pPr marL="0" indent="0">
              <a:lnSpc>
                <a:spcPct val="100000"/>
              </a:lnSpc>
              <a:spcBef>
                <a:spcPts val="0"/>
              </a:spcBef>
              <a:spcAft>
                <a:spcPts val="0"/>
              </a:spcAft>
              <a:buNone/>
            </a:pPr>
            <a:r>
              <a:rPr lang="it-IT" sz="2000" dirty="0"/>
              <a:t> </a:t>
            </a:r>
            <a:r>
              <a:rPr lang="it-IT" sz="2000" dirty="0" smtClean="0"/>
              <a:t>   </a:t>
            </a:r>
            <a:r>
              <a:rPr lang="it-IT" sz="2000" dirty="0" smtClean="0">
                <a:solidFill>
                  <a:schemeClr val="tx1"/>
                </a:solidFill>
              </a:rPr>
              <a:t>DeltaCare </a:t>
            </a:r>
            <a:r>
              <a:rPr lang="it-IT" sz="2000" dirty="0">
                <a:solidFill>
                  <a:schemeClr val="tx1"/>
                </a:solidFill>
              </a:rPr>
              <a:t>USA HMO $</a:t>
            </a:r>
            <a:r>
              <a:rPr lang="it-IT" sz="2000" dirty="0" smtClean="0">
                <a:solidFill>
                  <a:schemeClr val="tx1"/>
                </a:solidFill>
              </a:rPr>
              <a:t>15 OR Delta</a:t>
            </a:r>
            <a:r>
              <a:rPr lang="en-US" sz="2000" dirty="0" smtClean="0">
                <a:solidFill>
                  <a:schemeClr val="tx1"/>
                </a:solidFill>
              </a:rPr>
              <a:t> </a:t>
            </a:r>
            <a:r>
              <a:rPr lang="en-US" sz="2000" dirty="0">
                <a:solidFill>
                  <a:schemeClr val="tx1"/>
                </a:solidFill>
              </a:rPr>
              <a:t>Dental PPO $62 </a:t>
            </a:r>
            <a:r>
              <a:rPr lang="en-US" dirty="0">
                <a:solidFill>
                  <a:schemeClr val="tx1"/>
                </a:solidFill>
              </a:rPr>
              <a:t>	</a:t>
            </a:r>
          </a:p>
          <a:p>
            <a:endParaRPr lang="en-US" dirty="0"/>
          </a:p>
          <a:p>
            <a:endParaRPr lang="en-US" dirty="0"/>
          </a:p>
        </p:txBody>
      </p:sp>
      <p:sp>
        <p:nvSpPr>
          <p:cNvPr id="4" name="Rectangle 3"/>
          <p:cNvSpPr/>
          <p:nvPr/>
        </p:nvSpPr>
        <p:spPr>
          <a:xfrm>
            <a:off x="4506525" y="795327"/>
            <a:ext cx="5745099" cy="369332"/>
          </a:xfrm>
          <a:prstGeom prst="rect">
            <a:avLst/>
          </a:prstGeom>
        </p:spPr>
        <p:txBody>
          <a:bodyPr wrap="none">
            <a:spAutoFit/>
          </a:bodyPr>
          <a:lstStyle/>
          <a:p>
            <a:r>
              <a:rPr lang="en-US" b="1" dirty="0"/>
              <a:t>UHC Medicare Advantage 	</a:t>
            </a:r>
            <a:r>
              <a:rPr lang="en-US" b="1" dirty="0" smtClean="0"/>
              <a:t>         Kaiser </a:t>
            </a:r>
            <a:r>
              <a:rPr lang="en-US" b="1" dirty="0"/>
              <a:t>Senior Advantage</a:t>
            </a:r>
            <a:endParaRPr lang="en-US" dirty="0"/>
          </a:p>
        </p:txBody>
      </p:sp>
      <p:sp>
        <p:nvSpPr>
          <p:cNvPr id="5"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34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Contact Information</a:t>
            </a:r>
            <a:endParaRPr lang="en-US" dirty="0"/>
          </a:p>
        </p:txBody>
      </p:sp>
      <p:sp>
        <p:nvSpPr>
          <p:cNvPr id="3" name="Content Placeholder 2"/>
          <p:cNvSpPr>
            <a:spLocks noGrp="1"/>
          </p:cNvSpPr>
          <p:nvPr>
            <p:ph idx="1"/>
          </p:nvPr>
        </p:nvSpPr>
        <p:spPr/>
        <p:txBody>
          <a:bodyPr>
            <a:normAutofit/>
          </a:bodyPr>
          <a:lstStyle/>
          <a:p>
            <a:pPr lvl="0">
              <a:lnSpc>
                <a:spcPct val="120000"/>
              </a:lnSpc>
              <a:buClr>
                <a:srgbClr val="29ABE2"/>
              </a:buClr>
              <a:buFont typeface="Wingdings" panose="05000000000000000000" pitchFamily="2" charset="2"/>
              <a:buChar char="§"/>
            </a:pPr>
            <a:r>
              <a:rPr lang="en-US" sz="2400" dirty="0">
                <a:solidFill>
                  <a:schemeClr val="tx1"/>
                </a:solidFill>
                <a:ea typeface="Arial" charset="0"/>
                <a:cs typeface="Arial" charset="0"/>
              </a:rPr>
              <a:t>If you have questions about the VEBA Post 65 Plan, please contact VEBA Member Services at </a:t>
            </a:r>
            <a:r>
              <a:rPr lang="en-US" sz="2400" b="1" dirty="0">
                <a:solidFill>
                  <a:schemeClr val="tx1"/>
                </a:solidFill>
                <a:ea typeface="Arial" charset="0"/>
                <a:cs typeface="Arial" charset="0"/>
              </a:rPr>
              <a:t>619-961-2047</a:t>
            </a:r>
            <a:r>
              <a:rPr lang="en-US" sz="2400" dirty="0">
                <a:solidFill>
                  <a:schemeClr val="tx1"/>
                </a:solidFill>
                <a:ea typeface="Arial" charset="0"/>
                <a:cs typeface="Arial" charset="0"/>
              </a:rPr>
              <a:t> or </a:t>
            </a:r>
            <a:r>
              <a:rPr lang="en-US" sz="2400" dirty="0" smtClean="0">
                <a:solidFill>
                  <a:schemeClr val="tx1"/>
                </a:solidFill>
                <a:ea typeface="Arial" charset="0"/>
                <a:cs typeface="Arial" charset="0"/>
              </a:rPr>
              <a:t>send </a:t>
            </a:r>
            <a:r>
              <a:rPr lang="en-US" sz="2400" dirty="0">
                <a:solidFill>
                  <a:schemeClr val="tx1"/>
                </a:solidFill>
                <a:ea typeface="Arial" charset="0"/>
                <a:cs typeface="Arial" charset="0"/>
              </a:rPr>
              <a:t>an email to:  </a:t>
            </a:r>
            <a:r>
              <a:rPr lang="en-US" sz="2400" b="1" dirty="0" smtClean="0">
                <a:solidFill>
                  <a:schemeClr val="tx1"/>
                </a:solidFill>
                <a:ea typeface="Arial" charset="0"/>
                <a:cs typeface="Arial" charset="0"/>
              </a:rPr>
              <a:t>post65inquiries@mcgregorinc.com</a:t>
            </a:r>
            <a:endParaRPr lang="en-US" sz="2400" b="1" dirty="0">
              <a:solidFill>
                <a:schemeClr val="tx1"/>
              </a:solidFill>
              <a:ea typeface="Arial" charset="0"/>
              <a:cs typeface="Arial" charset="0"/>
            </a:endParaRPr>
          </a:p>
          <a:p>
            <a:pPr lvl="0">
              <a:lnSpc>
                <a:spcPct val="120000"/>
              </a:lnSpc>
              <a:buClr>
                <a:srgbClr val="29ABE2"/>
              </a:buClr>
              <a:buFont typeface="Wingdings" panose="05000000000000000000" pitchFamily="2" charset="2"/>
              <a:buChar char="§"/>
            </a:pPr>
            <a:r>
              <a:rPr lang="en-US" sz="2400" dirty="0" smtClean="0">
                <a:solidFill>
                  <a:schemeClr val="tx1"/>
                </a:solidFill>
                <a:ea typeface="Arial" charset="0"/>
                <a:cs typeface="Arial" charset="0"/>
              </a:rPr>
              <a:t>Social </a:t>
            </a:r>
            <a:r>
              <a:rPr lang="en-US" sz="2400" dirty="0">
                <a:solidFill>
                  <a:schemeClr val="tx1"/>
                </a:solidFill>
                <a:ea typeface="Arial" charset="0"/>
                <a:cs typeface="Arial" charset="0"/>
              </a:rPr>
              <a:t>Security: </a:t>
            </a:r>
            <a:r>
              <a:rPr lang="en-US" sz="2400" b="1" dirty="0">
                <a:solidFill>
                  <a:schemeClr val="tx1"/>
                </a:solidFill>
                <a:ea typeface="Arial" charset="0"/>
                <a:cs typeface="Arial" charset="0"/>
              </a:rPr>
              <a:t>1-800-772-1213</a:t>
            </a:r>
            <a:r>
              <a:rPr lang="en-US" sz="2400" dirty="0">
                <a:solidFill>
                  <a:schemeClr val="tx1"/>
                </a:solidFill>
                <a:ea typeface="Arial" charset="0"/>
                <a:cs typeface="Arial" charset="0"/>
              </a:rPr>
              <a:t> (TTY </a:t>
            </a:r>
            <a:r>
              <a:rPr lang="en-US" sz="2400" b="1" dirty="0">
                <a:solidFill>
                  <a:schemeClr val="tx1"/>
                </a:solidFill>
                <a:ea typeface="Arial" charset="0"/>
                <a:cs typeface="Arial" charset="0"/>
              </a:rPr>
              <a:t>1-800-325-0778</a:t>
            </a:r>
            <a:r>
              <a:rPr lang="en-US" sz="2400" dirty="0">
                <a:solidFill>
                  <a:schemeClr val="tx1"/>
                </a:solidFill>
                <a:ea typeface="Arial" charset="0"/>
                <a:cs typeface="Arial" charset="0"/>
              </a:rPr>
              <a:t>), Monday through Friday, 7 a.m. to 7 p.m.</a:t>
            </a:r>
          </a:p>
          <a:p>
            <a:pPr>
              <a:lnSpc>
                <a:spcPct val="120000"/>
              </a:lnSpc>
              <a:buClr>
                <a:srgbClr val="29ABE2"/>
              </a:buClr>
              <a:buFont typeface="Wingdings" panose="05000000000000000000" pitchFamily="2" charset="2"/>
              <a:buChar char="§"/>
            </a:pPr>
            <a:r>
              <a:rPr lang="en-US" sz="2400" dirty="0">
                <a:solidFill>
                  <a:schemeClr val="tx1"/>
                </a:solidFill>
                <a:ea typeface="Arial" charset="0"/>
                <a:cs typeface="Arial" charset="0"/>
              </a:rPr>
              <a:t>Medicare: </a:t>
            </a:r>
            <a:r>
              <a:rPr lang="en-US" sz="2400" b="1" dirty="0">
                <a:solidFill>
                  <a:schemeClr val="tx1"/>
                </a:solidFill>
                <a:ea typeface="Arial" charset="0"/>
                <a:cs typeface="Arial" charset="0"/>
              </a:rPr>
              <a:t>1-800-MEDICARE</a:t>
            </a:r>
            <a:r>
              <a:rPr lang="en-US" sz="2400" dirty="0">
                <a:solidFill>
                  <a:schemeClr val="tx1"/>
                </a:solidFill>
                <a:ea typeface="Arial" charset="0"/>
                <a:cs typeface="Arial" charset="0"/>
              </a:rPr>
              <a:t> (</a:t>
            </a:r>
            <a:r>
              <a:rPr lang="en-US" sz="2400" b="1" dirty="0">
                <a:solidFill>
                  <a:schemeClr val="tx1"/>
                </a:solidFill>
                <a:ea typeface="Arial" charset="0"/>
                <a:cs typeface="Arial" charset="0"/>
              </a:rPr>
              <a:t>1-800-633-4227</a:t>
            </a:r>
            <a:r>
              <a:rPr lang="en-US" sz="2400" dirty="0">
                <a:solidFill>
                  <a:schemeClr val="tx1"/>
                </a:solidFill>
                <a:ea typeface="Arial" charset="0"/>
                <a:cs typeface="Arial" charset="0"/>
              </a:rPr>
              <a:t>) TTY </a:t>
            </a:r>
            <a:r>
              <a:rPr lang="en-US" sz="2400" b="1" dirty="0">
                <a:solidFill>
                  <a:schemeClr val="tx1"/>
                </a:solidFill>
                <a:ea typeface="Arial" charset="0"/>
                <a:cs typeface="Arial" charset="0"/>
              </a:rPr>
              <a:t>1-877-486-2048,</a:t>
            </a:r>
            <a:r>
              <a:rPr lang="en-US" sz="2400" dirty="0">
                <a:solidFill>
                  <a:schemeClr val="tx1"/>
                </a:solidFill>
                <a:ea typeface="Arial" charset="0"/>
                <a:cs typeface="Arial" charset="0"/>
              </a:rPr>
              <a:t> </a:t>
            </a:r>
            <a:br>
              <a:rPr lang="en-US" sz="2400" dirty="0">
                <a:solidFill>
                  <a:schemeClr val="tx1"/>
                </a:solidFill>
                <a:ea typeface="Arial" charset="0"/>
                <a:cs typeface="Arial" charset="0"/>
              </a:rPr>
            </a:br>
            <a:r>
              <a:rPr lang="en-US" sz="2400" dirty="0">
                <a:solidFill>
                  <a:schemeClr val="tx1"/>
                </a:solidFill>
                <a:ea typeface="Arial" charset="0"/>
                <a:cs typeface="Arial" charset="0"/>
              </a:rPr>
              <a:t>24 hours a day, 7 days a week. </a:t>
            </a:r>
          </a:p>
          <a:p>
            <a:endParaRPr lang="en-US" dirty="0"/>
          </a:p>
        </p:txBody>
      </p:sp>
      <p:sp>
        <p:nvSpPr>
          <p:cNvPr id="4" name="Slide Number Placeholder 3"/>
          <p:cNvSpPr>
            <a:spLocks noGrp="1"/>
          </p:cNvSpPr>
          <p:nvPr>
            <p:ph type="sldNum" sz="quarter" idx="12"/>
          </p:nvPr>
        </p:nvSpPr>
        <p:spPr>
          <a:xfrm>
            <a:off x="10957826" y="6618673"/>
            <a:ext cx="477253" cy="2355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946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49979"/>
          </a:xfrm>
          <a:prstGeom prst="rect">
            <a:avLst/>
          </a:prstGeom>
        </p:spPr>
      </p:pic>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D01BD-464A-4CDF-A32D-29118298770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1588168"/>
            <a:ext cx="6899564" cy="1010653"/>
          </a:xfrm>
          <a:solidFill>
            <a:schemeClr val="bg1"/>
          </a:solidFill>
        </p:spPr>
        <p:txBody>
          <a:bodyPr>
            <a:normAutofit fontScale="90000"/>
          </a:bodyPr>
          <a:lstStyle/>
          <a:p>
            <a:r>
              <a:rPr lang="en-US" dirty="0" smtClean="0"/>
              <a:t>  </a:t>
            </a:r>
            <a:r>
              <a:rPr lang="en-US" dirty="0" smtClean="0">
                <a:latin typeface="Palatino Linotype" panose="02040502050505030304" pitchFamily="18" charset="0"/>
              </a:rPr>
              <a:t>QUESTIONS &amp; WRAP UP</a:t>
            </a:r>
            <a:endParaRPr lang="en-US" dirty="0">
              <a:latin typeface="Palatino Linotype" panose="02040502050505030304" pitchFamily="18" charset="0"/>
            </a:endParaRPr>
          </a:p>
        </p:txBody>
      </p:sp>
      <p:sp>
        <p:nvSpPr>
          <p:cNvPr id="8" name="Flowchart: Process 7"/>
          <p:cNvSpPr/>
          <p:nvPr/>
        </p:nvSpPr>
        <p:spPr>
          <a:xfrm>
            <a:off x="8261684" y="5140993"/>
            <a:ext cx="3930316" cy="151648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Logo VEBA for Letterhead.png"/>
          <p:cNvPicPr/>
          <p:nvPr/>
        </p:nvPicPr>
        <p:blipFill>
          <a:blip r:embed="rId4" cstate="email">
            <a:extLst>
              <a:ext uri="{28A0092B-C50C-407E-A947-70E740481C1C}">
                <a14:useLocalDpi xmlns:a14="http://schemas.microsoft.com/office/drawing/2010/main"/>
              </a:ext>
            </a:extLst>
          </a:blip>
          <a:stretch>
            <a:fillRect/>
          </a:stretch>
        </p:blipFill>
        <p:spPr>
          <a:xfrm>
            <a:off x="8671558" y="5327951"/>
            <a:ext cx="3142918" cy="1108208"/>
          </a:xfrm>
          <a:prstGeom prst="rect">
            <a:avLst/>
          </a:prstGeom>
        </p:spPr>
      </p:pic>
    </p:spTree>
    <p:extLst>
      <p:ext uri="{BB962C8B-B14F-4D97-AF65-F5344CB8AC3E}">
        <p14:creationId xmlns:p14="http://schemas.microsoft.com/office/powerpoint/2010/main" val="807185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998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513282" y="3261755"/>
            <a:ext cx="2306475" cy="523220"/>
          </a:xfrm>
          <a:prstGeom prst="rect">
            <a:avLst/>
          </a:prstGeom>
        </p:spPr>
        <p:txBody>
          <a:bodyPr wrap="square">
            <a:spAutoFit/>
          </a:bodyPr>
          <a:lstStyle/>
          <a:p>
            <a:pPr algn="ctr"/>
            <a:r>
              <a:rPr lang="en-US" sz="2800" b="1" dirty="0" smtClean="0">
                <a:solidFill>
                  <a:schemeClr val="tx1">
                    <a:lumMod val="65000"/>
                    <a:lumOff val="35000"/>
                  </a:schemeClr>
                </a:solidFill>
                <a:ea typeface="Lato" panose="020F0502020204030203" pitchFamily="34" charset="0"/>
                <a:cs typeface="Lato" panose="020F0502020204030203" pitchFamily="34" charset="0"/>
              </a:rPr>
              <a:t>Mission</a:t>
            </a:r>
            <a:endParaRPr lang="en-US" sz="2800" b="1" dirty="0">
              <a:solidFill>
                <a:schemeClr val="tx1">
                  <a:lumMod val="65000"/>
                  <a:lumOff val="35000"/>
                </a:schemeClr>
              </a:solidFill>
              <a:ea typeface="Lato" panose="020F0502020204030203" pitchFamily="34" charset="0"/>
              <a:cs typeface="Lato" panose="020F0502020204030203" pitchFamily="34" charset="0"/>
            </a:endParaRPr>
          </a:p>
        </p:txBody>
      </p:sp>
      <p:sp>
        <p:nvSpPr>
          <p:cNvPr id="58" name="Rectangle 57"/>
          <p:cNvSpPr/>
          <p:nvPr/>
        </p:nvSpPr>
        <p:spPr>
          <a:xfrm>
            <a:off x="532195" y="3868584"/>
            <a:ext cx="4268651" cy="1754326"/>
          </a:xfrm>
          <a:prstGeom prst="rect">
            <a:avLst/>
          </a:prstGeom>
        </p:spPr>
        <p:txBody>
          <a:bodyPr wrap="square">
            <a:spAutoFit/>
          </a:bodyPr>
          <a:lstStyle/>
          <a:p>
            <a:pPr algn="ctr">
              <a:lnSpc>
                <a:spcPct val="150000"/>
              </a:lnSpc>
            </a:pPr>
            <a:r>
              <a:rPr lang="en-US" dirty="0">
                <a:solidFill>
                  <a:schemeClr val="bg2">
                    <a:lumMod val="50000"/>
                  </a:schemeClr>
                </a:solidFill>
              </a:rPr>
              <a:t>To be the California public sector's preferred provider of innovative health care resources that are effective, affordable, and of the highest quality and value</a:t>
            </a:r>
            <a:endParaRPr lang="en-US" dirty="0">
              <a:solidFill>
                <a:schemeClr val="bg2">
                  <a:lumMod val="50000"/>
                </a:schemeClr>
              </a:solidFill>
              <a:ea typeface="Lato" panose="020F0502020204030203" pitchFamily="34" charset="0"/>
              <a:cs typeface="Lato" panose="020F0502020204030203" pitchFamily="34" charset="0"/>
            </a:endParaRPr>
          </a:p>
        </p:txBody>
      </p:sp>
      <p:sp>
        <p:nvSpPr>
          <p:cNvPr id="60" name="Rectangle 59"/>
          <p:cNvSpPr/>
          <p:nvPr/>
        </p:nvSpPr>
        <p:spPr>
          <a:xfrm>
            <a:off x="1513282" y="898743"/>
            <a:ext cx="2306475" cy="523220"/>
          </a:xfrm>
          <a:prstGeom prst="rect">
            <a:avLst/>
          </a:prstGeom>
        </p:spPr>
        <p:txBody>
          <a:bodyPr wrap="square">
            <a:spAutoFit/>
          </a:bodyPr>
          <a:lstStyle/>
          <a:p>
            <a:pPr algn="ctr"/>
            <a:r>
              <a:rPr lang="en-US" sz="2800" b="1" dirty="0" smtClean="0">
                <a:solidFill>
                  <a:schemeClr val="tx1">
                    <a:lumMod val="65000"/>
                    <a:lumOff val="35000"/>
                  </a:schemeClr>
                </a:solidFill>
                <a:ea typeface="Lato" panose="020F0502020204030203" pitchFamily="34" charset="0"/>
                <a:cs typeface="Lato" panose="020F0502020204030203" pitchFamily="34" charset="0"/>
              </a:rPr>
              <a:t>Vision</a:t>
            </a:r>
            <a:endParaRPr lang="en-US" sz="2800" b="1" dirty="0">
              <a:solidFill>
                <a:schemeClr val="tx1">
                  <a:lumMod val="65000"/>
                  <a:lumOff val="35000"/>
                </a:schemeClr>
              </a:solidFill>
              <a:ea typeface="Lato" panose="020F0502020204030203" pitchFamily="34" charset="0"/>
              <a:cs typeface="Lato" panose="020F0502020204030203" pitchFamily="34" charset="0"/>
            </a:endParaRPr>
          </a:p>
        </p:txBody>
      </p:sp>
      <p:sp>
        <p:nvSpPr>
          <p:cNvPr id="61" name="Rectangle 60"/>
          <p:cNvSpPr/>
          <p:nvPr/>
        </p:nvSpPr>
        <p:spPr>
          <a:xfrm>
            <a:off x="1324595" y="1445388"/>
            <a:ext cx="2683847" cy="1338828"/>
          </a:xfrm>
          <a:prstGeom prst="rect">
            <a:avLst/>
          </a:prstGeom>
        </p:spPr>
        <p:txBody>
          <a:bodyPr wrap="square">
            <a:spAutoFit/>
          </a:bodyPr>
          <a:lstStyle/>
          <a:p>
            <a:pPr algn="ctr">
              <a:lnSpc>
                <a:spcPct val="150000"/>
              </a:lnSpc>
            </a:pPr>
            <a:r>
              <a:rPr lang="en-US" dirty="0">
                <a:solidFill>
                  <a:schemeClr val="bg2">
                    <a:lumMod val="50000"/>
                  </a:schemeClr>
                </a:solidFill>
              </a:rPr>
              <a:t>All Californians have accessible and equitable health care.</a:t>
            </a:r>
            <a:endParaRPr lang="en-US" dirty="0">
              <a:solidFill>
                <a:schemeClr val="bg2">
                  <a:lumMod val="50000"/>
                </a:schemeClr>
              </a:solidFill>
              <a:ea typeface="Lato" panose="020F0502020204030203" pitchFamily="34" charset="0"/>
              <a:cs typeface="Lato" panose="020F0502020204030203" pitchFamily="34" charset="0"/>
            </a:endParaRPr>
          </a:p>
        </p:txBody>
      </p:sp>
      <p:sp>
        <p:nvSpPr>
          <p:cNvPr id="69" name="Rectangle 68"/>
          <p:cNvSpPr/>
          <p:nvPr/>
        </p:nvSpPr>
        <p:spPr>
          <a:xfrm>
            <a:off x="593827" y="5596588"/>
            <a:ext cx="1273896" cy="338554"/>
          </a:xfrm>
          <a:prstGeom prst="rect">
            <a:avLst/>
          </a:prstGeom>
        </p:spPr>
        <p:txBody>
          <a:bodyPr wrap="square">
            <a:spAutoFit/>
          </a:bodyPr>
          <a:lstStyle/>
          <a:p>
            <a:r>
              <a:rPr lang="en-US" sz="1600" b="1">
                <a:solidFill>
                  <a:schemeClr val="bg1"/>
                </a:solidFill>
                <a:latin typeface="+mj-lt"/>
              </a:rPr>
              <a:t>56.88 M</a:t>
            </a:r>
          </a:p>
        </p:txBody>
      </p:sp>
      <p:sp>
        <p:nvSpPr>
          <p:cNvPr id="70" name="Rectangle 69"/>
          <p:cNvSpPr/>
          <p:nvPr/>
        </p:nvSpPr>
        <p:spPr>
          <a:xfrm>
            <a:off x="4456999" y="5596588"/>
            <a:ext cx="1273896" cy="338554"/>
          </a:xfrm>
          <a:prstGeom prst="rect">
            <a:avLst/>
          </a:prstGeom>
        </p:spPr>
        <p:txBody>
          <a:bodyPr wrap="square">
            <a:spAutoFit/>
          </a:bodyPr>
          <a:lstStyle/>
          <a:p>
            <a:r>
              <a:rPr lang="en-US" sz="1600" b="1">
                <a:solidFill>
                  <a:schemeClr val="bg1"/>
                </a:solidFill>
                <a:latin typeface="+mj-lt"/>
              </a:rPr>
              <a:t>56.88 M</a:t>
            </a:r>
          </a:p>
        </p:txBody>
      </p:sp>
      <p:sp>
        <p:nvSpPr>
          <p:cNvPr id="78" name="Rectangle 77"/>
          <p:cNvSpPr/>
          <p:nvPr/>
        </p:nvSpPr>
        <p:spPr>
          <a:xfrm>
            <a:off x="9087600" y="2051545"/>
            <a:ext cx="2683846" cy="1938992"/>
          </a:xfrm>
          <a:prstGeom prst="rect">
            <a:avLst/>
          </a:prstGeom>
        </p:spPr>
        <p:txBody>
          <a:bodyPr wrap="square">
            <a:spAutoFit/>
          </a:bodyPr>
          <a:lstStyle/>
          <a:p>
            <a:r>
              <a:rPr lang="en-US" sz="4000" b="1" dirty="0" smtClean="0">
                <a:solidFill>
                  <a:schemeClr val="bg2">
                    <a:lumMod val="50000"/>
                  </a:schemeClr>
                </a:solidFill>
                <a:ea typeface="Lato" panose="020F0502020204030203" pitchFamily="34" charset="0"/>
                <a:cs typeface="Lato" panose="020F0502020204030203" pitchFamily="34" charset="0"/>
              </a:rPr>
              <a:t>VEBA’s Vision &amp; Mission</a:t>
            </a:r>
            <a:endParaRPr lang="en-US" sz="4000" b="1" dirty="0">
              <a:solidFill>
                <a:schemeClr val="bg2">
                  <a:lumMod val="50000"/>
                </a:schemeClr>
              </a:solidFill>
              <a:ea typeface="Lato" panose="020F0502020204030203" pitchFamily="34" charset="0"/>
              <a:cs typeface="Lato" panose="020F0502020204030203" pitchFamily="34" charset="0"/>
            </a:endParaRPr>
          </a:p>
        </p:txBody>
      </p:sp>
      <p:sp>
        <p:nvSpPr>
          <p:cNvPr id="20" name="Rectangle 19">
            <a:extLst>
              <a:ext uri="{FF2B5EF4-FFF2-40B4-BE49-F238E27FC236}">
                <a16:creationId xmlns:a16="http://schemas.microsoft.com/office/drawing/2014/main" id="{99AE889B-2911-EE42-93CA-8BB53DFDFCE9}"/>
              </a:ext>
            </a:extLst>
          </p:cNvPr>
          <p:cNvSpPr/>
          <p:nvPr/>
        </p:nvSpPr>
        <p:spPr>
          <a:xfrm rot="5400000">
            <a:off x="4094569" y="2367783"/>
            <a:ext cx="390292" cy="86080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04EBB9D-6FBD-3E48-9879-6925D1E3099A}"/>
              </a:ext>
            </a:extLst>
          </p:cNvPr>
          <p:cNvSpPr/>
          <p:nvPr/>
        </p:nvSpPr>
        <p:spPr>
          <a:xfrm>
            <a:off x="3264542" y="6523498"/>
            <a:ext cx="2050346" cy="307777"/>
          </a:xfrm>
          <a:prstGeom prst="rect">
            <a:avLst/>
          </a:prstGeom>
        </p:spPr>
        <p:txBody>
          <a:bodyPr wrap="square">
            <a:spAutoFit/>
          </a:bodyPr>
          <a:lstStyle/>
          <a:p>
            <a:pPr algn="ctr"/>
            <a:r>
              <a:rPr lang="en-US" sz="1400" b="1" dirty="0" smtClean="0">
                <a:solidFill>
                  <a:schemeClr val="bg1"/>
                </a:solidFill>
                <a:ea typeface="Lato" panose="020F0502020204030203" pitchFamily="34" charset="0"/>
                <a:cs typeface="Lato" panose="020F0502020204030203" pitchFamily="34" charset="0"/>
              </a:rPr>
              <a:t>Vision &amp; Mission</a:t>
            </a:r>
            <a:endParaRPr lang="en-US" sz="1400" b="1" dirty="0">
              <a:solidFill>
                <a:schemeClr val="bg1"/>
              </a:solidFill>
              <a:ea typeface="Lato" panose="020F0502020204030203" pitchFamily="34" charset="0"/>
              <a:cs typeface="Lato" panose="020F0502020204030203" pitchFamily="34" charset="0"/>
            </a:endParaRPr>
          </a:p>
        </p:txBody>
      </p:sp>
      <p:pic>
        <p:nvPicPr>
          <p:cNvPr id="1026" name="Picture 2" descr="https://s3.us-west-2.amazonaws.com/secure.notion-static.com/0e259780-d27b-41e8-b17f-e9f74166e3b5/VEBA-029-Advisory_Council_Graphics-mission-proof-v2.jpg?X-Amz-Algorithm=AWS4-HMAC-SHA256&amp;X-Amz-Credential=AKIAT73L2G45O3KS52Y5%2F20210816%2Fus-west-2%2Fs3%2Faws4_request&amp;X-Amz-Date=20210816T174215Z&amp;X-Amz-Expires=86400&amp;X-Amz-Signature=34251c9222e6a5c9ee606c44a5e98df9c0caa615f6604316e5560409b7cffd01&amp;X-Amz-SignedHeaders=host&amp;response-content-disposition=filename%20%3D%22VEBA-029-Advisory_Council_Graphics-mission-proof-v2.jpg%2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4305" y="631450"/>
            <a:ext cx="409575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120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52815" y="1852982"/>
            <a:ext cx="4667432" cy="461665"/>
          </a:xfrm>
          <a:prstGeom prst="rect">
            <a:avLst/>
          </a:prstGeom>
          <a:noFill/>
        </p:spPr>
        <p:txBody>
          <a:bodyPr wrap="none" rtlCol="0">
            <a:spAutoFit/>
          </a:bodyPr>
          <a:lstStyle/>
          <a:p>
            <a:r>
              <a:rPr lang="en-US" sz="2400" b="1" dirty="0" smtClean="0">
                <a:solidFill>
                  <a:schemeClr val="accent5"/>
                </a:solidFill>
                <a:ea typeface="Lato" panose="020F0502020204030203" pitchFamily="34" charset="0"/>
                <a:cs typeface="Lato" panose="020F0502020204030203" pitchFamily="34" charset="0"/>
              </a:rPr>
              <a:t>We believe that health is universal.</a:t>
            </a:r>
            <a:endParaRPr lang="id-ID" sz="2400" b="1" dirty="0">
              <a:solidFill>
                <a:schemeClr val="accent5"/>
              </a:solidFill>
              <a:ea typeface="Lato" panose="020F0502020204030203" pitchFamily="34" charset="0"/>
              <a:cs typeface="Lato" panose="020F0502020204030203" pitchFamily="34" charset="0"/>
            </a:endParaRPr>
          </a:p>
        </p:txBody>
      </p:sp>
      <p:sp>
        <p:nvSpPr>
          <p:cNvPr id="7" name="Rectangle 6"/>
          <p:cNvSpPr/>
          <p:nvPr/>
        </p:nvSpPr>
        <p:spPr>
          <a:xfrm>
            <a:off x="1152815" y="2591823"/>
            <a:ext cx="4647155" cy="1338828"/>
          </a:xfrm>
          <a:prstGeom prst="rect">
            <a:avLst/>
          </a:prstGeom>
        </p:spPr>
        <p:txBody>
          <a:bodyPr wrap="square">
            <a:spAutoFit/>
          </a:bodyPr>
          <a:lstStyle/>
          <a:p>
            <a:pPr>
              <a:lnSpc>
                <a:spcPct val="150000"/>
              </a:lnSpc>
            </a:pPr>
            <a:r>
              <a:rPr lang="en-US" dirty="0" smtClean="0">
                <a:solidFill>
                  <a:schemeClr val="bg1">
                    <a:lumMod val="65000"/>
                  </a:schemeClr>
                </a:solidFill>
                <a:effectLst/>
                <a:ea typeface="Lato" panose="020F0502020204030203" pitchFamily="34" charset="0"/>
                <a:cs typeface="Lato" panose="020F0502020204030203" pitchFamily="34" charset="0"/>
              </a:rPr>
              <a:t>We are committed to breaking down the barriers of achieving optimal health, because everyone deserves access to quality care.</a:t>
            </a:r>
            <a:endParaRPr lang="id-ID" dirty="0">
              <a:solidFill>
                <a:schemeClr val="bg1">
                  <a:lumMod val="65000"/>
                </a:schemeClr>
              </a:solidFill>
              <a:ea typeface="Lato" panose="020F0502020204030203" pitchFamily="34" charset="0"/>
              <a:cs typeface="Lato" panose="020F0502020204030203" pitchFamily="34" charset="0"/>
            </a:endParaRPr>
          </a:p>
        </p:txBody>
      </p:sp>
      <p:sp>
        <p:nvSpPr>
          <p:cNvPr id="8" name="TextBox 7"/>
          <p:cNvSpPr txBox="1"/>
          <p:nvPr/>
        </p:nvSpPr>
        <p:spPr>
          <a:xfrm>
            <a:off x="1152815" y="4098967"/>
            <a:ext cx="5061001" cy="830997"/>
          </a:xfrm>
          <a:prstGeom prst="rect">
            <a:avLst/>
          </a:prstGeom>
          <a:noFill/>
        </p:spPr>
        <p:txBody>
          <a:bodyPr wrap="none" rtlCol="0">
            <a:spAutoFit/>
          </a:bodyPr>
          <a:lstStyle/>
          <a:p>
            <a:r>
              <a:rPr lang="en-US" sz="2400" b="1" dirty="0" smtClean="0">
                <a:solidFill>
                  <a:schemeClr val="accent5"/>
                </a:solidFill>
                <a:ea typeface="Lato" panose="020F0502020204030203" pitchFamily="34" charset="0"/>
                <a:cs typeface="Lato" panose="020F0502020204030203" pitchFamily="34" charset="0"/>
              </a:rPr>
              <a:t>We value people and promote equity, </a:t>
            </a:r>
          </a:p>
          <a:p>
            <a:r>
              <a:rPr lang="en-US" sz="2400" b="1" dirty="0" smtClean="0">
                <a:solidFill>
                  <a:schemeClr val="accent5"/>
                </a:solidFill>
                <a:ea typeface="Lato" panose="020F0502020204030203" pitchFamily="34" charset="0"/>
                <a:cs typeface="Lato" panose="020F0502020204030203" pitchFamily="34" charset="0"/>
              </a:rPr>
              <a:t>always.</a:t>
            </a:r>
            <a:endParaRPr lang="id-ID" sz="2400" b="1" dirty="0">
              <a:solidFill>
                <a:schemeClr val="accent5"/>
              </a:solidFill>
              <a:ea typeface="Lato" panose="020F0502020204030203" pitchFamily="34" charset="0"/>
              <a:cs typeface="Lato" panose="020F0502020204030203" pitchFamily="34" charset="0"/>
            </a:endParaRPr>
          </a:p>
        </p:txBody>
      </p:sp>
      <p:sp>
        <p:nvSpPr>
          <p:cNvPr id="9" name="Rectangle 8"/>
          <p:cNvSpPr/>
          <p:nvPr/>
        </p:nvSpPr>
        <p:spPr>
          <a:xfrm>
            <a:off x="1152814" y="5004010"/>
            <a:ext cx="4647155" cy="1384995"/>
          </a:xfrm>
          <a:prstGeom prst="rect">
            <a:avLst/>
          </a:prstGeom>
        </p:spPr>
        <p:txBody>
          <a:bodyPr wrap="square">
            <a:spAutoFit/>
          </a:bodyPr>
          <a:lstStyle/>
          <a:p>
            <a:pPr>
              <a:lnSpc>
                <a:spcPct val="150000"/>
              </a:lnSpc>
            </a:pPr>
            <a:r>
              <a:rPr lang="en-US" dirty="0" smtClean="0">
                <a:solidFill>
                  <a:schemeClr val="bg1">
                    <a:lumMod val="65000"/>
                  </a:schemeClr>
                </a:solidFill>
                <a:ea typeface="Lato" panose="020F0502020204030203" pitchFamily="34" charset="0"/>
                <a:cs typeface="Lato" panose="020F0502020204030203" pitchFamily="34" charset="0"/>
              </a:rPr>
              <a:t>We are in the business of people and embrace unique perspectives, backgrounds, and situations</a:t>
            </a:r>
            <a:r>
              <a:rPr lang="en-US" sz="2000" dirty="0" smtClean="0">
                <a:solidFill>
                  <a:schemeClr val="bg1">
                    <a:lumMod val="65000"/>
                  </a:schemeClr>
                </a:solidFill>
                <a:ea typeface="Lato" panose="020F0502020204030203" pitchFamily="34" charset="0"/>
                <a:cs typeface="Lato" panose="020F0502020204030203" pitchFamily="34" charset="0"/>
              </a:rPr>
              <a:t>.</a:t>
            </a:r>
            <a:endParaRPr lang="id-ID" sz="2000" dirty="0">
              <a:solidFill>
                <a:schemeClr val="bg1">
                  <a:lumMod val="65000"/>
                </a:schemeClr>
              </a:solidFill>
              <a:ea typeface="Lato" panose="020F0502020204030203" pitchFamily="34" charset="0"/>
              <a:cs typeface="Lato" panose="020F0502020204030203" pitchFamily="34" charset="0"/>
            </a:endParaRPr>
          </a:p>
        </p:txBody>
      </p:sp>
      <p:sp>
        <p:nvSpPr>
          <p:cNvPr id="10" name="TextBox 9"/>
          <p:cNvSpPr txBox="1"/>
          <p:nvPr/>
        </p:nvSpPr>
        <p:spPr>
          <a:xfrm>
            <a:off x="733112" y="702678"/>
            <a:ext cx="2032736" cy="584775"/>
          </a:xfrm>
          <a:prstGeom prst="rect">
            <a:avLst/>
          </a:prstGeom>
          <a:noFill/>
        </p:spPr>
        <p:txBody>
          <a:bodyPr wrap="none" rtlCol="0">
            <a:spAutoFit/>
          </a:bodyPr>
          <a:lstStyle/>
          <a:p>
            <a:r>
              <a:rPr lang="en-US" sz="3200" b="1" dirty="0" smtClean="0">
                <a:solidFill>
                  <a:schemeClr val="bg2">
                    <a:lumMod val="50000"/>
                  </a:schemeClr>
                </a:solidFill>
                <a:ea typeface="Lato" panose="020F0502020204030203" pitchFamily="34" charset="0"/>
                <a:cs typeface="Lato" panose="020F0502020204030203" pitchFamily="34" charset="0"/>
              </a:rPr>
              <a:t>Our Values</a:t>
            </a:r>
            <a:endParaRPr lang="id-ID" sz="3200" b="1" dirty="0">
              <a:solidFill>
                <a:schemeClr val="bg2">
                  <a:lumMod val="50000"/>
                </a:schemeClr>
              </a:solidFill>
              <a:ea typeface="Lato" panose="020F0502020204030203" pitchFamily="34" charset="0"/>
              <a:cs typeface="Lato" panose="020F0502020204030203" pitchFamily="34" charset="0"/>
            </a:endParaRPr>
          </a:p>
        </p:txBody>
      </p:sp>
      <p:sp>
        <p:nvSpPr>
          <p:cNvPr id="11" name="TextBox 10"/>
          <p:cNvSpPr txBox="1"/>
          <p:nvPr/>
        </p:nvSpPr>
        <p:spPr>
          <a:xfrm>
            <a:off x="733112" y="1317449"/>
            <a:ext cx="2199961" cy="338554"/>
          </a:xfrm>
          <a:prstGeom prst="rect">
            <a:avLst/>
          </a:prstGeom>
          <a:noFill/>
        </p:spPr>
        <p:txBody>
          <a:bodyPr wrap="none" rtlCol="0">
            <a:spAutoFit/>
          </a:bodyPr>
          <a:lstStyle/>
          <a:p>
            <a:r>
              <a:rPr lang="en-US" sz="1600" dirty="0" smtClean="0">
                <a:solidFill>
                  <a:schemeClr val="tx1">
                    <a:lumMod val="60000"/>
                    <a:lumOff val="40000"/>
                  </a:schemeClr>
                </a:solidFill>
                <a:ea typeface="Lato" panose="020F0502020204030203" pitchFamily="34" charset="0"/>
                <a:cs typeface="Lato" panose="020F0502020204030203" pitchFamily="34" charset="0"/>
              </a:rPr>
              <a:t>Why we do what we do:</a:t>
            </a:r>
            <a:endParaRPr lang="id-ID" sz="1600" dirty="0">
              <a:solidFill>
                <a:schemeClr val="tx1">
                  <a:lumMod val="60000"/>
                  <a:lumOff val="40000"/>
                </a:schemeClr>
              </a:solidFill>
              <a:ea typeface="Lato" panose="020F0502020204030203" pitchFamily="34" charset="0"/>
              <a:cs typeface="Lato" panose="020F0502020204030203" pitchFamily="34" charset="0"/>
            </a:endParaRPr>
          </a:p>
        </p:txBody>
      </p:sp>
      <p:sp>
        <p:nvSpPr>
          <p:cNvPr id="12" name="Rectangle 11">
            <a:extLst>
              <a:ext uri="{FF2B5EF4-FFF2-40B4-BE49-F238E27FC236}">
                <a16:creationId xmlns:a16="http://schemas.microsoft.com/office/drawing/2014/main" id="{108EF40A-EC7E-9444-9010-1B1D211C04EF}"/>
              </a:ext>
            </a:extLst>
          </p:cNvPr>
          <p:cNvSpPr/>
          <p:nvPr/>
        </p:nvSpPr>
        <p:spPr>
          <a:xfrm>
            <a:off x="-21161" y="1551690"/>
            <a:ext cx="390292" cy="42763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C00A0-EDA8-144C-B4DC-0A61E55AB472}"/>
              </a:ext>
            </a:extLst>
          </p:cNvPr>
          <p:cNvSpPr/>
          <p:nvPr/>
        </p:nvSpPr>
        <p:spPr>
          <a:xfrm rot="16200000">
            <a:off x="-959975" y="3535975"/>
            <a:ext cx="2280133" cy="307777"/>
          </a:xfrm>
          <a:prstGeom prst="rect">
            <a:avLst/>
          </a:prstGeom>
        </p:spPr>
        <p:txBody>
          <a:bodyPr wrap="square">
            <a:spAutoFit/>
          </a:bodyPr>
          <a:lstStyle/>
          <a:p>
            <a:pPr algn="ctr"/>
            <a:r>
              <a:rPr lang="en-US" sz="1400" b="1" dirty="0" smtClean="0">
                <a:solidFill>
                  <a:schemeClr val="bg1"/>
                </a:solidFill>
                <a:ea typeface="Lato" panose="020F0502020204030203" pitchFamily="34" charset="0"/>
                <a:cs typeface="Lato" panose="020F0502020204030203" pitchFamily="34" charset="0"/>
              </a:rPr>
              <a:t>Our Values</a:t>
            </a:r>
            <a:endParaRPr lang="en-US" sz="1400" b="1" dirty="0">
              <a:solidFill>
                <a:schemeClr val="bg1"/>
              </a:solidFill>
              <a:ea typeface="Lato" panose="020F0502020204030203" pitchFamily="34" charset="0"/>
              <a:cs typeface="Lato" panose="020F0502020204030203" pitchFamily="34" charset="0"/>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2943" y="2083814"/>
            <a:ext cx="4827182" cy="3212101"/>
          </a:xfrm>
          <a:prstGeom prst="rect">
            <a:avLst/>
          </a:prstGeom>
        </p:spPr>
      </p:pic>
    </p:spTree>
    <p:extLst>
      <p:ext uri="{BB962C8B-B14F-4D97-AF65-F5344CB8AC3E}">
        <p14:creationId xmlns:p14="http://schemas.microsoft.com/office/powerpoint/2010/main" val="3141278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9378" y="1852982"/>
            <a:ext cx="4997650" cy="830997"/>
          </a:xfrm>
          <a:prstGeom prst="rect">
            <a:avLst/>
          </a:prstGeom>
          <a:noFill/>
        </p:spPr>
        <p:txBody>
          <a:bodyPr wrap="none" rtlCol="0">
            <a:spAutoFit/>
          </a:bodyPr>
          <a:lstStyle/>
          <a:p>
            <a:r>
              <a:rPr lang="en-US" sz="2400" b="1" dirty="0" smtClean="0">
                <a:solidFill>
                  <a:schemeClr val="accent5"/>
                </a:solidFill>
                <a:ea typeface="Lato" panose="020F0502020204030203" pitchFamily="34" charset="0"/>
                <a:cs typeface="Lato" panose="020F0502020204030203" pitchFamily="34" charset="0"/>
              </a:rPr>
              <a:t>Our members are the purpose behind</a:t>
            </a:r>
          </a:p>
          <a:p>
            <a:r>
              <a:rPr lang="en-US" sz="2400" b="1" dirty="0" smtClean="0">
                <a:solidFill>
                  <a:schemeClr val="accent5"/>
                </a:solidFill>
                <a:ea typeface="Lato" panose="020F0502020204030203" pitchFamily="34" charset="0"/>
                <a:cs typeface="Lato" panose="020F0502020204030203" pitchFamily="34" charset="0"/>
              </a:rPr>
              <a:t>everything we do.</a:t>
            </a:r>
            <a:endParaRPr lang="id-ID" sz="2400" b="1" dirty="0">
              <a:solidFill>
                <a:schemeClr val="accent5"/>
              </a:solidFill>
              <a:ea typeface="Lato" panose="020F0502020204030203" pitchFamily="34" charset="0"/>
              <a:cs typeface="Lato" panose="020F0502020204030203" pitchFamily="34" charset="0"/>
            </a:endParaRPr>
          </a:p>
        </p:txBody>
      </p:sp>
      <p:sp>
        <p:nvSpPr>
          <p:cNvPr id="3" name="Rectangle 2"/>
          <p:cNvSpPr/>
          <p:nvPr/>
        </p:nvSpPr>
        <p:spPr>
          <a:xfrm>
            <a:off x="6639378" y="2591823"/>
            <a:ext cx="4647155" cy="923330"/>
          </a:xfrm>
          <a:prstGeom prst="rect">
            <a:avLst/>
          </a:prstGeom>
        </p:spPr>
        <p:txBody>
          <a:bodyPr wrap="square">
            <a:spAutoFit/>
          </a:bodyPr>
          <a:lstStyle/>
          <a:p>
            <a:pPr>
              <a:lnSpc>
                <a:spcPct val="150000"/>
              </a:lnSpc>
            </a:pPr>
            <a:r>
              <a:rPr lang="en-US" dirty="0" smtClean="0">
                <a:solidFill>
                  <a:schemeClr val="bg1">
                    <a:lumMod val="65000"/>
                  </a:schemeClr>
                </a:solidFill>
                <a:ea typeface="Lato" panose="020F0502020204030203" pitchFamily="34" charset="0"/>
                <a:cs typeface="Lato" panose="020F0502020204030203" pitchFamily="34" charset="0"/>
              </a:rPr>
              <a:t>As a non-profit trust, we do the right thing, for the right reason, every single time.</a:t>
            </a:r>
            <a:endParaRPr lang="id-ID" dirty="0">
              <a:solidFill>
                <a:schemeClr val="bg1">
                  <a:lumMod val="65000"/>
                </a:schemeClr>
              </a:solidFill>
              <a:ea typeface="Lato" panose="020F0502020204030203" pitchFamily="34" charset="0"/>
              <a:cs typeface="Lato" panose="020F0502020204030203" pitchFamily="34" charset="0"/>
            </a:endParaRPr>
          </a:p>
        </p:txBody>
      </p:sp>
      <p:sp>
        <p:nvSpPr>
          <p:cNvPr id="4" name="TextBox 3"/>
          <p:cNvSpPr txBox="1"/>
          <p:nvPr/>
        </p:nvSpPr>
        <p:spPr>
          <a:xfrm>
            <a:off x="6639378" y="4098967"/>
            <a:ext cx="4357411" cy="461665"/>
          </a:xfrm>
          <a:prstGeom prst="rect">
            <a:avLst/>
          </a:prstGeom>
          <a:noFill/>
        </p:spPr>
        <p:txBody>
          <a:bodyPr wrap="none" rtlCol="0">
            <a:spAutoFit/>
          </a:bodyPr>
          <a:lstStyle/>
          <a:p>
            <a:r>
              <a:rPr lang="en-US" sz="2400" b="1" dirty="0" smtClean="0">
                <a:solidFill>
                  <a:schemeClr val="accent5"/>
                </a:solidFill>
                <a:ea typeface="Lato" panose="020F0502020204030203" pitchFamily="34" charset="0"/>
                <a:cs typeface="Lato" panose="020F0502020204030203" pitchFamily="34" charset="0"/>
              </a:rPr>
              <a:t>We believe there is a better way.</a:t>
            </a:r>
            <a:endParaRPr lang="id-ID" sz="2400" b="1" dirty="0">
              <a:solidFill>
                <a:schemeClr val="accent5"/>
              </a:solidFill>
              <a:ea typeface="Lato" panose="020F0502020204030203" pitchFamily="34" charset="0"/>
              <a:cs typeface="Lato" panose="020F0502020204030203" pitchFamily="34" charset="0"/>
            </a:endParaRPr>
          </a:p>
        </p:txBody>
      </p:sp>
      <p:sp>
        <p:nvSpPr>
          <p:cNvPr id="5" name="Rectangle 4"/>
          <p:cNvSpPr/>
          <p:nvPr/>
        </p:nvSpPr>
        <p:spPr>
          <a:xfrm>
            <a:off x="6639377" y="4929964"/>
            <a:ext cx="4930189" cy="1338828"/>
          </a:xfrm>
          <a:prstGeom prst="rect">
            <a:avLst/>
          </a:prstGeom>
        </p:spPr>
        <p:txBody>
          <a:bodyPr wrap="square">
            <a:spAutoFit/>
          </a:bodyPr>
          <a:lstStyle/>
          <a:p>
            <a:pPr algn="just">
              <a:lnSpc>
                <a:spcPct val="150000"/>
              </a:lnSpc>
            </a:pPr>
            <a:r>
              <a:rPr lang="en-US" dirty="0" smtClean="0">
                <a:solidFill>
                  <a:schemeClr val="bg1">
                    <a:lumMod val="65000"/>
                  </a:schemeClr>
                </a:solidFill>
                <a:ea typeface="Lato" panose="020F0502020204030203" pitchFamily="34" charset="0"/>
                <a:cs typeface="Lato" panose="020F0502020204030203" pitchFamily="34" charset="0"/>
              </a:rPr>
              <a:t>We work tirelessly to build an integrated health care system that delivers on each individual’s personalized needs at an affordable cost.</a:t>
            </a:r>
            <a:endParaRPr lang="id-ID" dirty="0">
              <a:solidFill>
                <a:schemeClr val="bg1">
                  <a:lumMod val="65000"/>
                </a:schemeClr>
              </a:solidFill>
              <a:ea typeface="Lato" panose="020F0502020204030203" pitchFamily="34" charset="0"/>
              <a:cs typeface="Lato" panose="020F0502020204030203" pitchFamily="34" charset="0"/>
            </a:endParaRPr>
          </a:p>
        </p:txBody>
      </p:sp>
      <p:sp>
        <p:nvSpPr>
          <p:cNvPr id="10" name="TextBox 9"/>
          <p:cNvSpPr txBox="1"/>
          <p:nvPr/>
        </p:nvSpPr>
        <p:spPr>
          <a:xfrm>
            <a:off x="6639377" y="772381"/>
            <a:ext cx="2032736" cy="584775"/>
          </a:xfrm>
          <a:prstGeom prst="rect">
            <a:avLst/>
          </a:prstGeom>
          <a:noFill/>
        </p:spPr>
        <p:txBody>
          <a:bodyPr wrap="none" rtlCol="0">
            <a:spAutoFit/>
          </a:bodyPr>
          <a:lstStyle/>
          <a:p>
            <a:r>
              <a:rPr lang="en-US" sz="3200" b="1" dirty="0" smtClean="0">
                <a:solidFill>
                  <a:schemeClr val="bg2">
                    <a:lumMod val="50000"/>
                  </a:schemeClr>
                </a:solidFill>
                <a:ea typeface="Lato" panose="020F0502020204030203" pitchFamily="34" charset="0"/>
                <a:cs typeface="Lato" panose="020F0502020204030203" pitchFamily="34" charset="0"/>
              </a:rPr>
              <a:t>Our Values</a:t>
            </a:r>
            <a:endParaRPr lang="id-ID" sz="3200" b="1" dirty="0">
              <a:solidFill>
                <a:schemeClr val="bg2">
                  <a:lumMod val="50000"/>
                </a:schemeClr>
              </a:solidFill>
              <a:ea typeface="Lato" panose="020F0502020204030203" pitchFamily="34" charset="0"/>
              <a:cs typeface="Lato" panose="020F0502020204030203" pitchFamily="34" charset="0"/>
            </a:endParaRPr>
          </a:p>
        </p:txBody>
      </p:sp>
      <p:sp>
        <p:nvSpPr>
          <p:cNvPr id="11" name="TextBox 10"/>
          <p:cNvSpPr txBox="1"/>
          <p:nvPr/>
        </p:nvSpPr>
        <p:spPr>
          <a:xfrm>
            <a:off x="6639378" y="1317449"/>
            <a:ext cx="2199961" cy="338554"/>
          </a:xfrm>
          <a:prstGeom prst="rect">
            <a:avLst/>
          </a:prstGeom>
          <a:noFill/>
        </p:spPr>
        <p:txBody>
          <a:bodyPr wrap="none" rtlCol="0">
            <a:spAutoFit/>
          </a:bodyPr>
          <a:lstStyle/>
          <a:p>
            <a:r>
              <a:rPr lang="en-US" sz="1600" dirty="0" smtClean="0">
                <a:solidFill>
                  <a:schemeClr val="tx1">
                    <a:lumMod val="60000"/>
                    <a:lumOff val="40000"/>
                  </a:schemeClr>
                </a:solidFill>
                <a:ea typeface="Lato" panose="020F0502020204030203" pitchFamily="34" charset="0"/>
                <a:cs typeface="Lato" panose="020F0502020204030203" pitchFamily="34" charset="0"/>
              </a:rPr>
              <a:t>Why we do what we do:</a:t>
            </a:r>
            <a:endParaRPr lang="id-ID" sz="1600" dirty="0">
              <a:solidFill>
                <a:schemeClr val="tx1">
                  <a:lumMod val="60000"/>
                  <a:lumOff val="40000"/>
                </a:schemeClr>
              </a:solidFill>
              <a:ea typeface="Lato" panose="020F0502020204030203" pitchFamily="34" charset="0"/>
              <a:cs typeface="Lato" panose="020F0502020204030203" pitchFamily="34" charset="0"/>
            </a:endParaRPr>
          </a:p>
        </p:txBody>
      </p:sp>
      <p:sp>
        <p:nvSpPr>
          <p:cNvPr id="12" name="Rectangle 11">
            <a:extLst>
              <a:ext uri="{FF2B5EF4-FFF2-40B4-BE49-F238E27FC236}">
                <a16:creationId xmlns:a16="http://schemas.microsoft.com/office/drawing/2014/main" id="{108EF40A-EC7E-9444-9010-1B1D211C04EF}"/>
              </a:ext>
            </a:extLst>
          </p:cNvPr>
          <p:cNvSpPr/>
          <p:nvPr/>
        </p:nvSpPr>
        <p:spPr>
          <a:xfrm>
            <a:off x="-1" y="1387369"/>
            <a:ext cx="390292" cy="42763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4EC00A0-EDA8-144C-B4DC-0A61E55AB472}"/>
              </a:ext>
            </a:extLst>
          </p:cNvPr>
          <p:cNvSpPr/>
          <p:nvPr/>
        </p:nvSpPr>
        <p:spPr>
          <a:xfrm rot="16200000">
            <a:off x="-986178" y="3371654"/>
            <a:ext cx="2280133" cy="307777"/>
          </a:xfrm>
          <a:prstGeom prst="rect">
            <a:avLst/>
          </a:prstGeom>
        </p:spPr>
        <p:txBody>
          <a:bodyPr wrap="square">
            <a:spAutoFit/>
          </a:bodyPr>
          <a:lstStyle/>
          <a:p>
            <a:pPr algn="ctr"/>
            <a:r>
              <a:rPr lang="en-US" sz="1400" b="1" dirty="0" smtClean="0">
                <a:solidFill>
                  <a:schemeClr val="bg1"/>
                </a:solidFill>
                <a:ea typeface="Lato" panose="020F0502020204030203" pitchFamily="34" charset="0"/>
                <a:cs typeface="Lato" panose="020F0502020204030203" pitchFamily="34" charset="0"/>
              </a:rPr>
              <a:t>Our Values</a:t>
            </a:r>
            <a:endParaRPr lang="en-US" sz="1400" b="1" dirty="0">
              <a:solidFill>
                <a:schemeClr val="bg1"/>
              </a:solidFill>
              <a:ea typeface="Lato" panose="020F0502020204030203" pitchFamily="34" charset="0"/>
              <a:cs typeface="Lato" panose="020F0502020204030203" pitchFamily="34" charset="0"/>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471" y="1852982"/>
            <a:ext cx="5020602" cy="3345122"/>
          </a:xfrm>
          <a:prstGeom prst="rect">
            <a:avLst/>
          </a:prstGeom>
        </p:spPr>
      </p:pic>
    </p:spTree>
    <p:extLst>
      <p:ext uri="{BB962C8B-B14F-4D97-AF65-F5344CB8AC3E}">
        <p14:creationId xmlns:p14="http://schemas.microsoft.com/office/powerpoint/2010/main" val="3896443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wooden, wood&#10;&#10;Description automatically generated">
            <a:extLst>
              <a:ext uri="{FF2B5EF4-FFF2-40B4-BE49-F238E27FC236}">
                <a16:creationId xmlns:a16="http://schemas.microsoft.com/office/drawing/2014/main" id="{2AC8DF03-B257-514F-BF38-8A184CCCAAA7}"/>
              </a:ext>
            </a:extLst>
          </p:cNvPr>
          <p:cNvPicPr>
            <a:picLocks noGrp="1" noChangeAspect="1"/>
          </p:cNvPicPr>
          <p:nvPr>
            <p:ph type="pic" sz="quarter" idx="11"/>
          </p:nvPr>
        </p:nvPicPr>
        <p:blipFill>
          <a:blip r:embed="rId2"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a:xfrm>
            <a:off x="6108700" y="638175"/>
            <a:ext cx="5105400" cy="5581650"/>
          </a:xfrm>
        </p:spPr>
      </p:pic>
      <p:pic>
        <p:nvPicPr>
          <p:cNvPr id="5" name="Picture Placeholder 4" descr="A picture containing food, fruit, arranged, fresh&#10;&#10;Description automatically generated">
            <a:extLst>
              <a:ext uri="{FF2B5EF4-FFF2-40B4-BE49-F238E27FC236}">
                <a16:creationId xmlns:a16="http://schemas.microsoft.com/office/drawing/2014/main" id="{12922D36-2B57-8848-963D-568CD0517567}"/>
              </a:ext>
            </a:extLst>
          </p:cNvPr>
          <p:cNvPicPr>
            <a:picLocks noGrp="1" noChangeAspect="1"/>
          </p:cNvPicPr>
          <p:nvPr>
            <p:ph type="pic" sz="quarter" idx="10"/>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a:off x="990600" y="638175"/>
            <a:ext cx="5105400" cy="5581650"/>
          </a:xfrm>
        </p:spPr>
      </p:pic>
      <p:sp>
        <p:nvSpPr>
          <p:cNvPr id="6" name="Rectangle 5"/>
          <p:cNvSpPr>
            <a:spLocks noChangeArrowheads="1"/>
          </p:cNvSpPr>
          <p:nvPr/>
        </p:nvSpPr>
        <p:spPr bwMode="auto">
          <a:xfrm>
            <a:off x="4196963" y="1630223"/>
            <a:ext cx="3798074" cy="35975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363636"/>
              </a:solidFill>
              <a:effectLst/>
              <a:uLnTx/>
              <a:uFillTx/>
              <a:latin typeface="Calibri" panose="020F0502020204030204"/>
              <a:ea typeface="+mn-ea"/>
              <a:cs typeface="+mn-cs"/>
            </a:endParaRPr>
          </a:p>
        </p:txBody>
      </p:sp>
      <p:sp>
        <p:nvSpPr>
          <p:cNvPr id="7" name="Rectangle 6"/>
          <p:cNvSpPr/>
          <p:nvPr/>
        </p:nvSpPr>
        <p:spPr>
          <a:xfrm>
            <a:off x="4519721" y="3537599"/>
            <a:ext cx="3179460" cy="46487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Calibri" panose="020F0502020204030204"/>
                <a:ea typeface="Lato" panose="020F0502020204030203" pitchFamily="34" charset="0"/>
                <a:cs typeface="Lato" panose="020F0502020204030203" pitchFamily="34" charset="0"/>
              </a:rPr>
              <a:t>Centered Around You</a:t>
            </a:r>
            <a:endParaRPr kumimoji="0" lang="id-ID" sz="1800" b="0" i="0" u="none" strike="noStrike" kern="1200" cap="none" spc="0" normalizeH="0" baseline="0" noProof="0" dirty="0">
              <a:ln>
                <a:noFill/>
              </a:ln>
              <a:solidFill>
                <a:srgbClr val="FFFFFF"/>
              </a:solidFill>
              <a:effectLst/>
              <a:uLnTx/>
              <a:uFillTx/>
              <a:latin typeface="Calibri" panose="020F0502020204030204"/>
              <a:ea typeface="Lato" panose="020F0502020204030203" pitchFamily="34" charset="0"/>
              <a:cs typeface="Lato" panose="020F0502020204030203" pitchFamily="34" charset="0"/>
            </a:endParaRPr>
          </a:p>
        </p:txBody>
      </p:sp>
      <p:sp>
        <p:nvSpPr>
          <p:cNvPr id="9" name="TextBox 8"/>
          <p:cNvSpPr txBox="1"/>
          <p:nvPr/>
        </p:nvSpPr>
        <p:spPr>
          <a:xfrm>
            <a:off x="4519721" y="2247788"/>
            <a:ext cx="317946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FFFF"/>
                </a:solidFill>
                <a:effectLst/>
                <a:uLnTx/>
                <a:uFillTx/>
                <a:latin typeface="Calibri" panose="020F0502020204030204"/>
                <a:ea typeface="Lato" panose="020F0502020204030203" pitchFamily="34" charset="0"/>
                <a:cs typeface="Lato" panose="020F0502020204030203" pitchFamily="34" charset="0"/>
              </a:rPr>
              <a:t>VEBA Resource Center</a:t>
            </a:r>
            <a:endParaRPr kumimoji="0" lang="id-ID" sz="3200" b="1" i="0" u="none" strike="noStrike" kern="1200" cap="none" spc="0" normalizeH="0" baseline="0" noProof="0" dirty="0">
              <a:ln>
                <a:noFill/>
              </a:ln>
              <a:solidFill>
                <a:srgbClr val="FFFFFF"/>
              </a:solidFill>
              <a:effectLst/>
              <a:uLnTx/>
              <a:uFillTx/>
              <a:latin typeface="Calibri" panose="020F0502020204030204"/>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693874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9484" y="4341903"/>
            <a:ext cx="788759" cy="788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p:cNvSpPr/>
          <p:nvPr/>
        </p:nvSpPr>
        <p:spPr>
          <a:xfrm>
            <a:off x="6589484" y="2094582"/>
            <a:ext cx="788759" cy="788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p:cNvSpPr/>
          <p:nvPr/>
        </p:nvSpPr>
        <p:spPr>
          <a:xfrm>
            <a:off x="1025763" y="4341903"/>
            <a:ext cx="788759" cy="788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p:cNvSpPr/>
          <p:nvPr/>
        </p:nvSpPr>
        <p:spPr>
          <a:xfrm>
            <a:off x="1025763" y="2094582"/>
            <a:ext cx="788759" cy="788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p:cNvSpPr txBox="1"/>
          <p:nvPr/>
        </p:nvSpPr>
        <p:spPr>
          <a:xfrm>
            <a:off x="1170906" y="2258647"/>
            <a:ext cx="4956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a:ln>
                  <a:noFill/>
                </a:ln>
                <a:solidFill>
                  <a:srgbClr val="FFFFFF"/>
                </a:solidFill>
                <a:effectLst/>
                <a:uLnTx/>
                <a:uFillTx/>
                <a:latin typeface="Calibri" panose="020F0502020204030204"/>
                <a:ea typeface="Lato" panose="020F0502020204030203" pitchFamily="34" charset="0"/>
                <a:cs typeface="Lato" panose="020F0502020204030203" pitchFamily="34" charset="0"/>
              </a:rPr>
              <a:t>01</a:t>
            </a:r>
          </a:p>
        </p:txBody>
      </p:sp>
      <p:sp>
        <p:nvSpPr>
          <p:cNvPr id="7" name="TextBox 6"/>
          <p:cNvSpPr txBox="1"/>
          <p:nvPr/>
        </p:nvSpPr>
        <p:spPr>
          <a:xfrm>
            <a:off x="1877330" y="2070695"/>
            <a:ext cx="178722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363636">
                    <a:lumMod val="60000"/>
                    <a:lumOff val="40000"/>
                  </a:srgbClr>
                </a:solidFill>
                <a:effectLst/>
                <a:uLnTx/>
                <a:uFillTx/>
                <a:latin typeface="Calibri" panose="020F0502020204030204"/>
                <a:ea typeface="Lato" panose="020F0502020204030203" pitchFamily="34" charset="0"/>
                <a:cs typeface="Lato" panose="020F0502020204030203" pitchFamily="34" charset="0"/>
              </a:rPr>
              <a:t>Movement</a:t>
            </a:r>
            <a:endParaRPr kumimoji="0" lang="id-ID" sz="2800" b="0" i="0" u="none" strike="noStrike" kern="1200" cap="none" spc="0" normalizeH="0" baseline="0" noProof="0" dirty="0">
              <a:ln>
                <a:noFill/>
              </a:ln>
              <a:solidFill>
                <a:srgbClr val="363636">
                  <a:lumMod val="60000"/>
                  <a:lumOff val="40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8" name="Rectangle 7"/>
          <p:cNvSpPr/>
          <p:nvPr/>
        </p:nvSpPr>
        <p:spPr>
          <a:xfrm>
            <a:off x="1877331" y="2524648"/>
            <a:ext cx="3812270" cy="147732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rPr>
              <a:t>We have a wide range of movement classes offered through the VRC that are set up to meet our members wherever they are on their health journey. Regardless if you are just getting started or a pro athlete – we have something for you!</a:t>
            </a:r>
            <a:endParaRPr kumimoji="0" lang="id-ID" sz="1200" b="0" i="0" u="none" strike="noStrike" kern="1200" cap="none" spc="0" normalizeH="0" baseline="0" noProof="0" dirty="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9" name="TextBox 8"/>
          <p:cNvSpPr txBox="1"/>
          <p:nvPr/>
        </p:nvSpPr>
        <p:spPr>
          <a:xfrm>
            <a:off x="1133845" y="4505379"/>
            <a:ext cx="4956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a:ln>
                  <a:noFill/>
                </a:ln>
                <a:solidFill>
                  <a:srgbClr val="FFFFFF"/>
                </a:solidFill>
                <a:effectLst/>
                <a:uLnTx/>
                <a:uFillTx/>
                <a:latin typeface="Calibri" panose="020F0502020204030204"/>
                <a:ea typeface="Lato" panose="020F0502020204030203" pitchFamily="34" charset="0"/>
                <a:cs typeface="Lato" panose="020F0502020204030203" pitchFamily="34" charset="0"/>
              </a:rPr>
              <a:t>02</a:t>
            </a:r>
          </a:p>
        </p:txBody>
      </p:sp>
      <p:sp>
        <p:nvSpPr>
          <p:cNvPr id="10" name="TextBox 9"/>
          <p:cNvSpPr txBox="1"/>
          <p:nvPr/>
        </p:nvSpPr>
        <p:spPr>
          <a:xfrm>
            <a:off x="1877330" y="4317429"/>
            <a:ext cx="30862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363636">
                    <a:lumMod val="60000"/>
                    <a:lumOff val="40000"/>
                  </a:srgbClr>
                </a:solidFill>
                <a:effectLst/>
                <a:uLnTx/>
                <a:uFillTx/>
                <a:latin typeface="Calibri" panose="020F0502020204030204"/>
                <a:ea typeface="Lato" panose="020F0502020204030203" pitchFamily="34" charset="0"/>
                <a:cs typeface="Lato" panose="020F0502020204030203" pitchFamily="34" charset="0"/>
              </a:rPr>
              <a:t>Stress Management</a:t>
            </a:r>
            <a:endParaRPr kumimoji="0" lang="id-ID" sz="2800" b="0" i="0" u="none" strike="noStrike" kern="1200" cap="none" spc="0" normalizeH="0" baseline="0" noProof="0" dirty="0">
              <a:ln>
                <a:noFill/>
              </a:ln>
              <a:solidFill>
                <a:srgbClr val="363636">
                  <a:lumMod val="60000"/>
                  <a:lumOff val="40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11" name="Rectangle 10"/>
          <p:cNvSpPr/>
          <p:nvPr/>
        </p:nvSpPr>
        <p:spPr>
          <a:xfrm>
            <a:off x="1877331" y="4771382"/>
            <a:ext cx="3812270" cy="147732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rPr>
              <a:t>At the VRC, we know that stress is a huge factor when it comes to living your healthiest life. We offer services such as acupuncture and acupressure, meditation sessions, yoga, and group counseling to help members learn how to manage their stress.</a:t>
            </a:r>
            <a:endParaRPr kumimoji="0" lang="id-ID" sz="1200" b="0" i="0" u="none" strike="noStrike" kern="1200" cap="none" spc="0" normalizeH="0" baseline="0" noProof="0" dirty="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12" name="TextBox 11"/>
          <p:cNvSpPr txBox="1"/>
          <p:nvPr/>
        </p:nvSpPr>
        <p:spPr>
          <a:xfrm>
            <a:off x="6693559" y="2272442"/>
            <a:ext cx="4956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a:ln>
                  <a:noFill/>
                </a:ln>
                <a:solidFill>
                  <a:srgbClr val="FFFFFF"/>
                </a:solidFill>
                <a:effectLst/>
                <a:uLnTx/>
                <a:uFillTx/>
                <a:latin typeface="Calibri" panose="020F0502020204030204"/>
                <a:ea typeface="Lato" panose="020F0502020204030203" pitchFamily="34" charset="0"/>
                <a:cs typeface="Lato" panose="020F0502020204030203" pitchFamily="34" charset="0"/>
              </a:rPr>
              <a:t>03</a:t>
            </a:r>
          </a:p>
        </p:txBody>
      </p:sp>
      <p:sp>
        <p:nvSpPr>
          <p:cNvPr id="13" name="TextBox 12"/>
          <p:cNvSpPr txBox="1"/>
          <p:nvPr/>
        </p:nvSpPr>
        <p:spPr>
          <a:xfrm>
            <a:off x="7436300" y="2070695"/>
            <a:ext cx="30941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363636">
                    <a:lumMod val="60000"/>
                    <a:lumOff val="40000"/>
                  </a:srgbClr>
                </a:solidFill>
                <a:effectLst/>
                <a:uLnTx/>
                <a:uFillTx/>
                <a:latin typeface="Calibri" panose="020F0502020204030204"/>
                <a:ea typeface="Lato" panose="020F0502020204030203" pitchFamily="34" charset="0"/>
                <a:cs typeface="Lato" panose="020F0502020204030203" pitchFamily="34" charset="0"/>
              </a:rPr>
              <a:t>Cooking &amp; Nutrition</a:t>
            </a:r>
            <a:endParaRPr kumimoji="0" lang="id-ID" sz="2800" b="0" i="0" u="none" strike="noStrike" kern="1200" cap="none" spc="0" normalizeH="0" baseline="0" noProof="0" dirty="0">
              <a:ln>
                <a:noFill/>
              </a:ln>
              <a:solidFill>
                <a:srgbClr val="363636">
                  <a:lumMod val="60000"/>
                  <a:lumOff val="40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14" name="Rectangle 13"/>
          <p:cNvSpPr/>
          <p:nvPr/>
        </p:nvSpPr>
        <p:spPr>
          <a:xfrm>
            <a:off x="7436301" y="2524648"/>
            <a:ext cx="381227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rPr>
              <a:t>A healthy diet is key to good physical and mental health. We offer nutrition counseling and cooking classes tailored to meet a members individual needs.</a:t>
            </a:r>
            <a:endParaRPr kumimoji="0" lang="id-ID" sz="1200" b="0" i="0" u="none" strike="noStrike" kern="1200" cap="none" spc="0" normalizeH="0" baseline="0" noProof="0" dirty="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15" name="TextBox 14"/>
          <p:cNvSpPr txBox="1"/>
          <p:nvPr/>
        </p:nvSpPr>
        <p:spPr>
          <a:xfrm>
            <a:off x="6693559" y="4525259"/>
            <a:ext cx="4956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a:ln>
                  <a:noFill/>
                </a:ln>
                <a:solidFill>
                  <a:srgbClr val="FFFFFF"/>
                </a:solidFill>
                <a:effectLst/>
                <a:uLnTx/>
                <a:uFillTx/>
                <a:latin typeface="Calibri" panose="020F0502020204030204"/>
                <a:ea typeface="Lato" panose="020F0502020204030203" pitchFamily="34" charset="0"/>
                <a:cs typeface="Lato" panose="020F0502020204030203" pitchFamily="34" charset="0"/>
              </a:rPr>
              <a:t>04</a:t>
            </a:r>
          </a:p>
        </p:txBody>
      </p:sp>
      <p:sp>
        <p:nvSpPr>
          <p:cNvPr id="16" name="TextBox 15"/>
          <p:cNvSpPr txBox="1"/>
          <p:nvPr/>
        </p:nvSpPr>
        <p:spPr>
          <a:xfrm>
            <a:off x="7436300" y="4317429"/>
            <a:ext cx="369126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363636">
                    <a:lumMod val="60000"/>
                    <a:lumOff val="40000"/>
                  </a:srgbClr>
                </a:solidFill>
                <a:effectLst/>
                <a:uLnTx/>
                <a:uFillTx/>
                <a:latin typeface="Calibri" panose="020F0502020204030204"/>
                <a:ea typeface="Lato" panose="020F0502020204030203" pitchFamily="34" charset="0"/>
                <a:cs typeface="Lato" panose="020F0502020204030203" pitchFamily="34" charset="0"/>
              </a:rPr>
              <a:t>Personal &amp; Professional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363636">
                    <a:lumMod val="60000"/>
                    <a:lumOff val="40000"/>
                  </a:srgbClr>
                </a:solidFill>
                <a:effectLst/>
                <a:uLnTx/>
                <a:uFillTx/>
                <a:latin typeface="Calibri" panose="020F0502020204030204"/>
                <a:ea typeface="Lato" panose="020F0502020204030203" pitchFamily="34" charset="0"/>
                <a:cs typeface="Lato" panose="020F0502020204030203" pitchFamily="34" charset="0"/>
              </a:rPr>
              <a:t>Development</a:t>
            </a:r>
            <a:endParaRPr kumimoji="0" lang="id-ID" sz="2800" b="0" i="0" u="none" strike="noStrike" kern="1200" cap="none" spc="0" normalizeH="0" baseline="0" noProof="0" dirty="0">
              <a:ln>
                <a:noFill/>
              </a:ln>
              <a:solidFill>
                <a:srgbClr val="363636">
                  <a:lumMod val="60000"/>
                  <a:lumOff val="40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17" name="Rectangle 16"/>
          <p:cNvSpPr/>
          <p:nvPr/>
        </p:nvSpPr>
        <p:spPr>
          <a:xfrm>
            <a:off x="7436301" y="5130522"/>
            <a:ext cx="3812270" cy="120032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rPr>
              <a:t>At the VRC, we want to help our members become the best versions of themselves! This includes personal and professional development support such as coaching and  financial literacy classes and workshops.</a:t>
            </a:r>
            <a:endParaRPr kumimoji="0" lang="id-ID" sz="1200" b="0" i="0" u="none" strike="noStrike" kern="1200" cap="none" spc="0" normalizeH="0" baseline="0" noProof="0" dirty="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18" name="TextBox 17"/>
          <p:cNvSpPr txBox="1"/>
          <p:nvPr/>
        </p:nvSpPr>
        <p:spPr>
          <a:xfrm>
            <a:off x="5161581" y="1278188"/>
            <a:ext cx="186884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363636">
                    <a:lumMod val="60000"/>
                    <a:lumOff val="40000"/>
                  </a:srgbClr>
                </a:solidFill>
                <a:effectLst/>
                <a:uLnTx/>
                <a:uFillTx/>
                <a:latin typeface="Calibri" panose="020F0502020204030204"/>
                <a:ea typeface="Lato" panose="020F0502020204030203" pitchFamily="34" charset="0"/>
                <a:cs typeface="Lato" panose="020F0502020204030203" pitchFamily="34" charset="0"/>
              </a:rPr>
              <a:t>Employer Resources</a:t>
            </a:r>
            <a:endParaRPr kumimoji="0" lang="id-ID" sz="1600" b="0" i="0" u="none" strike="noStrike" kern="1200" cap="none" spc="0" normalizeH="0" baseline="0" noProof="0" dirty="0">
              <a:ln>
                <a:noFill/>
              </a:ln>
              <a:solidFill>
                <a:srgbClr val="363636">
                  <a:lumMod val="60000"/>
                  <a:lumOff val="40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19" name="TextBox 18"/>
          <p:cNvSpPr txBox="1"/>
          <p:nvPr/>
        </p:nvSpPr>
        <p:spPr>
          <a:xfrm>
            <a:off x="4401469" y="572536"/>
            <a:ext cx="338906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7E6E6">
                    <a:lumMod val="50000"/>
                  </a:srgbClr>
                </a:solidFill>
                <a:effectLst/>
                <a:uLnTx/>
                <a:uFillTx/>
                <a:latin typeface="Calibri" panose="020F0502020204030204"/>
                <a:ea typeface="Lato" panose="020F0502020204030203" pitchFamily="34" charset="0"/>
                <a:cs typeface="Lato" panose="020F0502020204030203" pitchFamily="34" charset="0"/>
              </a:rPr>
              <a:t>What We Offer</a:t>
            </a:r>
            <a:endParaRPr kumimoji="0" lang="id-ID" sz="4000" b="1" i="0" u="none" strike="noStrike" kern="1200" cap="none" spc="0" normalizeH="0" baseline="0" noProof="0" dirty="0">
              <a:ln>
                <a:noFill/>
              </a:ln>
              <a:solidFill>
                <a:srgbClr val="E7E6E6">
                  <a:lumMod val="50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22" name="Rectangle 21">
            <a:extLst>
              <a:ext uri="{FF2B5EF4-FFF2-40B4-BE49-F238E27FC236}">
                <a16:creationId xmlns:a16="http://schemas.microsoft.com/office/drawing/2014/main" id="{07D7A908-F1A2-8949-8687-463ECD7E3E7D}"/>
              </a:ext>
            </a:extLst>
          </p:cNvPr>
          <p:cNvSpPr/>
          <p:nvPr/>
        </p:nvSpPr>
        <p:spPr>
          <a:xfrm>
            <a:off x="-1" y="2094582"/>
            <a:ext cx="390292" cy="3845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EFF541C-2D96-2F49-A79E-7EACBD0EB499}"/>
              </a:ext>
            </a:extLst>
          </p:cNvPr>
          <p:cNvSpPr/>
          <p:nvPr/>
        </p:nvSpPr>
        <p:spPr>
          <a:xfrm rot="16200000">
            <a:off x="-830027" y="3863389"/>
            <a:ext cx="20503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panose="020F0502020204030204"/>
                <a:ea typeface="Lato" panose="020F0502020204030203" pitchFamily="34" charset="0"/>
                <a:cs typeface="Lato" panose="020F0502020204030203" pitchFamily="34" charset="0"/>
              </a:rPr>
              <a:t>Employer Resources</a:t>
            </a:r>
            <a:endParaRPr kumimoji="0" lang="en-US" sz="1400" b="1" i="0" u="none" strike="noStrike" kern="1200" cap="none" spc="0" normalizeH="0" baseline="0" noProof="0" dirty="0">
              <a:ln>
                <a:noFill/>
              </a:ln>
              <a:solidFill>
                <a:srgbClr val="FFFFFF"/>
              </a:solidFill>
              <a:effectLst/>
              <a:uLnTx/>
              <a:uFillTx/>
              <a:latin typeface="Calibri" panose="020F0502020204030204"/>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04315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39378" y="1852982"/>
            <a:ext cx="18006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AF4E81"/>
                </a:solidFill>
                <a:effectLst/>
                <a:uLnTx/>
                <a:uFillTx/>
                <a:latin typeface="Calibri" panose="020F0502020204030204"/>
                <a:ea typeface="Lato" panose="020F0502020204030203" pitchFamily="34" charset="0"/>
                <a:cs typeface="Lato" panose="020F0502020204030203" pitchFamily="34" charset="0"/>
              </a:rPr>
              <a:t>Advocacy</a:t>
            </a:r>
            <a:endParaRPr kumimoji="0" lang="id-ID" sz="3200" b="1" i="0" u="none" strike="noStrike" kern="1200" cap="none" spc="0" normalizeH="0" baseline="0" noProof="0" dirty="0">
              <a:ln>
                <a:noFill/>
              </a:ln>
              <a:solidFill>
                <a:srgbClr val="AF4E81"/>
              </a:solidFill>
              <a:effectLst/>
              <a:uLnTx/>
              <a:uFillTx/>
              <a:latin typeface="Calibri" panose="020F0502020204030204"/>
              <a:ea typeface="Lato" panose="020F0502020204030203" pitchFamily="34" charset="0"/>
              <a:cs typeface="Lato" panose="020F0502020204030203" pitchFamily="34" charset="0"/>
            </a:endParaRPr>
          </a:p>
        </p:txBody>
      </p:sp>
      <p:sp>
        <p:nvSpPr>
          <p:cNvPr id="3" name="Rectangle 2"/>
          <p:cNvSpPr/>
          <p:nvPr/>
        </p:nvSpPr>
        <p:spPr>
          <a:xfrm>
            <a:off x="6639378" y="2437756"/>
            <a:ext cx="4647155" cy="138499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rPr>
              <a:t>Navigating the health care system can be confusing and complicated and we are here to help! The VEBA Advocacy Department helps our members resolve issues with their insurance carrier or health care providers.</a:t>
            </a:r>
            <a:endParaRPr kumimoji="0" lang="id-ID" sz="1400" b="0" i="0" u="none" strike="noStrike" kern="1200" cap="none" spc="0" normalizeH="0" baseline="0" noProof="0" dirty="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4" name="TextBox 3"/>
          <p:cNvSpPr txBox="1"/>
          <p:nvPr/>
        </p:nvSpPr>
        <p:spPr>
          <a:xfrm>
            <a:off x="6639378" y="4098967"/>
            <a:ext cx="31207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AF4E81"/>
                </a:solidFill>
                <a:effectLst/>
                <a:uLnTx/>
                <a:uFillTx/>
                <a:latin typeface="Calibri" panose="020F0502020204030204"/>
                <a:ea typeface="Lato" panose="020F0502020204030203" pitchFamily="34" charset="0"/>
                <a:cs typeface="Lato" panose="020F0502020204030203" pitchFamily="34" charset="0"/>
              </a:rPr>
              <a:t>Online Resources</a:t>
            </a:r>
            <a:endParaRPr kumimoji="0" lang="id-ID" sz="3200" b="1" i="0" u="none" strike="noStrike" kern="1200" cap="none" spc="0" normalizeH="0" baseline="0" noProof="0" dirty="0">
              <a:ln>
                <a:noFill/>
              </a:ln>
              <a:solidFill>
                <a:srgbClr val="AF4E81"/>
              </a:solidFill>
              <a:effectLst/>
              <a:uLnTx/>
              <a:uFillTx/>
              <a:latin typeface="Calibri" panose="020F0502020204030204"/>
              <a:ea typeface="Lato" panose="020F0502020204030203" pitchFamily="34" charset="0"/>
              <a:cs typeface="Lato" panose="020F0502020204030203" pitchFamily="34" charset="0"/>
            </a:endParaRPr>
          </a:p>
        </p:txBody>
      </p:sp>
      <p:sp>
        <p:nvSpPr>
          <p:cNvPr id="5" name="Rectangle 4"/>
          <p:cNvSpPr/>
          <p:nvPr/>
        </p:nvSpPr>
        <p:spPr>
          <a:xfrm>
            <a:off x="6639378" y="4683741"/>
            <a:ext cx="4647155" cy="1708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rPr>
              <a:t>The VRC provides members with access to online resources that aid in mental, emotional, physical and social health. From on-demand content on your YouTube channel, to heathy recipes or blog posts, we have something for everyone!</a:t>
            </a:r>
            <a:endParaRPr kumimoji="0" lang="id-ID" sz="1400" b="0" i="0" u="none" strike="noStrike" kern="1200" cap="none" spc="0" normalizeH="0" baseline="0" noProof="0" dirty="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6" name="TextBox 5"/>
          <p:cNvSpPr txBox="1"/>
          <p:nvPr/>
        </p:nvSpPr>
        <p:spPr>
          <a:xfrm>
            <a:off x="1152815" y="1852982"/>
            <a:ext cx="14029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AF4E81"/>
                </a:solidFill>
                <a:effectLst/>
                <a:uLnTx/>
                <a:uFillTx/>
                <a:latin typeface="Calibri" panose="020F0502020204030204"/>
                <a:ea typeface="Lato" panose="020F0502020204030203" pitchFamily="34" charset="0"/>
                <a:cs typeface="Lato" panose="020F0502020204030203" pitchFamily="34" charset="0"/>
              </a:rPr>
              <a:t>Classes</a:t>
            </a:r>
            <a:endParaRPr kumimoji="0" lang="id-ID" sz="3200" b="1" i="0" u="none" strike="noStrike" kern="1200" cap="none" spc="0" normalizeH="0" baseline="0" noProof="0" dirty="0">
              <a:ln>
                <a:noFill/>
              </a:ln>
              <a:solidFill>
                <a:srgbClr val="AF4E81"/>
              </a:solidFill>
              <a:effectLst/>
              <a:uLnTx/>
              <a:uFillTx/>
              <a:latin typeface="Calibri" panose="020F0502020204030204"/>
              <a:ea typeface="Lato" panose="020F0502020204030203" pitchFamily="34" charset="0"/>
              <a:cs typeface="Lato" panose="020F0502020204030203" pitchFamily="34" charset="0"/>
            </a:endParaRPr>
          </a:p>
        </p:txBody>
      </p:sp>
      <p:sp>
        <p:nvSpPr>
          <p:cNvPr id="7" name="Rectangle 6"/>
          <p:cNvSpPr/>
          <p:nvPr/>
        </p:nvSpPr>
        <p:spPr>
          <a:xfrm>
            <a:off x="1152815" y="2437756"/>
            <a:ext cx="4647155" cy="73866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rPr>
              <a:t>The VRC offers weekly group classes dedicated to helping our members achieve their health and fitness goals.</a:t>
            </a:r>
            <a:endParaRPr kumimoji="0" lang="id-ID" sz="1400" b="0" i="0" u="none" strike="noStrike" kern="1200" cap="none" spc="0" normalizeH="0" baseline="0" noProof="0" dirty="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8" name="TextBox 7"/>
          <p:cNvSpPr txBox="1"/>
          <p:nvPr/>
        </p:nvSpPr>
        <p:spPr>
          <a:xfrm>
            <a:off x="1152815" y="4098967"/>
            <a:ext cx="12933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AF4E81"/>
                </a:solidFill>
                <a:effectLst/>
                <a:uLnTx/>
                <a:uFillTx/>
                <a:latin typeface="Calibri" panose="020F0502020204030204"/>
                <a:ea typeface="Lato" panose="020F0502020204030203" pitchFamily="34" charset="0"/>
                <a:cs typeface="Lato" panose="020F0502020204030203" pitchFamily="34" charset="0"/>
              </a:rPr>
              <a:t>Events</a:t>
            </a:r>
            <a:endParaRPr kumimoji="0" lang="id-ID" sz="3200" b="1" i="0" u="none" strike="noStrike" kern="1200" cap="none" spc="0" normalizeH="0" baseline="0" noProof="0" dirty="0">
              <a:ln>
                <a:noFill/>
              </a:ln>
              <a:solidFill>
                <a:srgbClr val="AF4E81"/>
              </a:solidFill>
              <a:effectLst/>
              <a:uLnTx/>
              <a:uFillTx/>
              <a:latin typeface="Calibri" panose="020F0502020204030204"/>
              <a:ea typeface="Lato" panose="020F0502020204030203" pitchFamily="34" charset="0"/>
              <a:cs typeface="Lato" panose="020F0502020204030203" pitchFamily="34" charset="0"/>
            </a:endParaRPr>
          </a:p>
        </p:txBody>
      </p:sp>
      <p:sp>
        <p:nvSpPr>
          <p:cNvPr id="9" name="Rectangle 8"/>
          <p:cNvSpPr/>
          <p:nvPr/>
        </p:nvSpPr>
        <p:spPr>
          <a:xfrm>
            <a:off x="1152815" y="4683741"/>
            <a:ext cx="4647155" cy="17081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rPr>
              <a:t>The VRC hosts special educational events both in person and online. Examples of events include COVID-19 informational seminars, financial planning events led by experts from Mission Federal Credit Union and Wellness Wednesday’s – Get Fit, Don’t Quit! How Small Habits Lead to Bigger Results.</a:t>
            </a:r>
            <a:endParaRPr kumimoji="0" lang="id-ID" sz="1400" b="0" i="0" u="none" strike="noStrike" kern="1200" cap="none" spc="0" normalizeH="0" baseline="0" noProof="0" dirty="0">
              <a:ln>
                <a:noFill/>
              </a:ln>
              <a:solidFill>
                <a:srgbClr val="FFFFFF">
                  <a:lumMod val="65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10" name="TextBox 9"/>
          <p:cNvSpPr txBox="1"/>
          <p:nvPr/>
        </p:nvSpPr>
        <p:spPr>
          <a:xfrm>
            <a:off x="733112" y="702678"/>
            <a:ext cx="524630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E7E6E6">
                    <a:lumMod val="50000"/>
                  </a:srgbClr>
                </a:solidFill>
                <a:effectLst/>
                <a:uLnTx/>
                <a:uFillTx/>
                <a:latin typeface="Calibri" panose="020F0502020204030204"/>
                <a:ea typeface="Lato" panose="020F0502020204030203" pitchFamily="34" charset="0"/>
                <a:cs typeface="Lato" panose="020F0502020204030203" pitchFamily="34" charset="0"/>
              </a:rPr>
              <a:t>Individual Member Resources</a:t>
            </a:r>
            <a:endParaRPr kumimoji="0" lang="id-ID" sz="3200" b="1" i="0" u="none" strike="noStrike" kern="1200" cap="none" spc="0" normalizeH="0" baseline="0" noProof="0" dirty="0">
              <a:ln>
                <a:noFill/>
              </a:ln>
              <a:solidFill>
                <a:srgbClr val="E7E6E6">
                  <a:lumMod val="50000"/>
                </a:srgbClr>
              </a:solidFill>
              <a:effectLst/>
              <a:uLnTx/>
              <a:uFillTx/>
              <a:latin typeface="Calibri" panose="020F0502020204030204"/>
              <a:ea typeface="Lato" panose="020F0502020204030203" pitchFamily="34" charset="0"/>
              <a:cs typeface="Lato" panose="020F0502020204030203" pitchFamily="34" charset="0"/>
            </a:endParaRPr>
          </a:p>
        </p:txBody>
      </p:sp>
      <p:sp>
        <p:nvSpPr>
          <p:cNvPr id="12" name="Rectangle 11">
            <a:extLst>
              <a:ext uri="{FF2B5EF4-FFF2-40B4-BE49-F238E27FC236}">
                <a16:creationId xmlns:a16="http://schemas.microsoft.com/office/drawing/2014/main" id="{108EF40A-EC7E-9444-9010-1B1D211C04EF}"/>
              </a:ext>
            </a:extLst>
          </p:cNvPr>
          <p:cNvSpPr/>
          <p:nvPr/>
        </p:nvSpPr>
        <p:spPr>
          <a:xfrm>
            <a:off x="-1" y="1852982"/>
            <a:ext cx="390292" cy="42763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4EC00A0-EDA8-144C-B4DC-0A61E55AB472}"/>
              </a:ext>
            </a:extLst>
          </p:cNvPr>
          <p:cNvSpPr/>
          <p:nvPr/>
        </p:nvSpPr>
        <p:spPr>
          <a:xfrm rot="16200000">
            <a:off x="-1208932" y="3573257"/>
            <a:ext cx="280815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panose="020F0502020204030204"/>
                <a:ea typeface="Lato" panose="020F0502020204030203" pitchFamily="34" charset="0"/>
                <a:cs typeface="Lato" panose="020F0502020204030203" pitchFamily="34" charset="0"/>
              </a:rPr>
              <a:t>Individual Member Resources</a:t>
            </a:r>
            <a:endParaRPr kumimoji="0" lang="en-US" sz="1400" b="1" i="0" u="none" strike="noStrike" kern="1200" cap="none" spc="0" normalizeH="0" baseline="0" noProof="0" dirty="0">
              <a:ln>
                <a:noFill/>
              </a:ln>
              <a:solidFill>
                <a:srgbClr val="FFFFFF"/>
              </a:solidFill>
              <a:effectLst/>
              <a:uLnTx/>
              <a:uFillTx/>
              <a:latin typeface="Calibri" panose="020F0502020204030204"/>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89742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9270DC-3B1A-EE47-AF8A-30545708CCAD}"/>
              </a:ext>
            </a:extLst>
          </p:cNvPr>
          <p:cNvSpPr/>
          <p:nvPr/>
        </p:nvSpPr>
        <p:spPr>
          <a:xfrm>
            <a:off x="0" y="0"/>
            <a:ext cx="390292"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Calibri" panose="020F0502020204030204"/>
                <a:ea typeface="Navigo" panose="02070503070706040303" pitchFamily="18" charset="77"/>
              </a:rPr>
              <a:t>Emotional Well-Being Resources</a:t>
            </a:r>
            <a:endParaRPr kumimoji="0" lang="en-US" sz="1400" b="1" i="0" u="none" strike="noStrike" kern="1200" cap="none" spc="0" normalizeH="0" baseline="0" noProof="0" dirty="0">
              <a:ln>
                <a:noFill/>
              </a:ln>
              <a:solidFill>
                <a:srgbClr val="FFFFFF"/>
              </a:solidFill>
              <a:effectLst/>
              <a:uLnTx/>
              <a:uFillTx/>
              <a:latin typeface="Calibri" panose="020F0502020204030204"/>
              <a:ea typeface="Navigo" panose="02070503070706040303" pitchFamily="18" charset="77"/>
              <a:cs typeface="+mn-cs"/>
            </a:endParaRPr>
          </a:p>
        </p:txBody>
      </p:sp>
      <p:sp>
        <p:nvSpPr>
          <p:cNvPr id="5" name="TextBox 4"/>
          <p:cNvSpPr txBox="1"/>
          <p:nvPr/>
        </p:nvSpPr>
        <p:spPr>
          <a:xfrm>
            <a:off x="1071418" y="356144"/>
            <a:ext cx="9264073" cy="769441"/>
          </a:xfrm>
          <a:prstGeom prst="rect">
            <a:avLst/>
          </a:prstGeom>
          <a:noFill/>
        </p:spPr>
        <p:txBody>
          <a:bodyPr wrap="square" rtlCol="0">
            <a:spAutoFit/>
          </a:bodyPr>
          <a:lstStyle/>
          <a:p>
            <a:pPr lvl="0">
              <a:defRPr/>
            </a:pPr>
            <a:r>
              <a:rPr lang="en-US" sz="4400" b="1" dirty="0">
                <a:solidFill>
                  <a:srgbClr val="E7E6E6">
                    <a:lumMod val="50000"/>
                  </a:srgbClr>
                </a:solidFill>
              </a:rPr>
              <a:t>E</a:t>
            </a:r>
            <a:r>
              <a:rPr lang="en-US" sz="4400" b="1" dirty="0" smtClean="0">
                <a:solidFill>
                  <a:srgbClr val="E7E6E6">
                    <a:lumMod val="50000"/>
                  </a:srgbClr>
                </a:solidFill>
              </a:rPr>
              <a:t>motional Well-Being Resources</a:t>
            </a:r>
            <a:endParaRPr lang="en-US" sz="4400" b="1" dirty="0">
              <a:solidFill>
                <a:srgbClr val="0070C0"/>
              </a:solidFill>
            </a:endParaRPr>
          </a:p>
        </p:txBody>
      </p:sp>
      <p:sp>
        <p:nvSpPr>
          <p:cNvPr id="9" name="Content Placeholder 2"/>
          <p:cNvSpPr txBox="1">
            <a:spLocks/>
          </p:cNvSpPr>
          <p:nvPr/>
        </p:nvSpPr>
        <p:spPr>
          <a:xfrm>
            <a:off x="1071418" y="1466522"/>
            <a:ext cx="9628415" cy="488809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 indent="0">
              <a:buFont typeface="Arial" panose="020B0604020202020204" pitchFamily="34" charset="0"/>
              <a:buNone/>
            </a:pPr>
            <a:r>
              <a:rPr lang="en-US" dirty="0" smtClean="0">
                <a:solidFill>
                  <a:schemeClr val="tx1">
                    <a:lumMod val="60000"/>
                    <a:lumOff val="40000"/>
                  </a:schemeClr>
                </a:solidFill>
              </a:rPr>
              <a:t>The </a:t>
            </a:r>
            <a:r>
              <a:rPr lang="en-US" dirty="0">
                <a:solidFill>
                  <a:schemeClr val="tx1">
                    <a:lumMod val="60000"/>
                    <a:lumOff val="40000"/>
                  </a:schemeClr>
                </a:solidFill>
              </a:rPr>
              <a:t>Optum Emotional Support line is available to all VEBA members free of charge. Call 866-342-6892 to speak to a professionally trained mental health expert 24 hours, 7 days a week. It is open to family and friends as well. </a:t>
            </a:r>
          </a:p>
          <a:p>
            <a:pPr marL="0" indent="0">
              <a:buNone/>
            </a:pPr>
            <a:endParaRPr lang="en-US" dirty="0">
              <a:solidFill>
                <a:schemeClr val="tx1">
                  <a:lumMod val="60000"/>
                  <a:lumOff val="40000"/>
                </a:schemeClr>
              </a:solidFill>
            </a:endParaRPr>
          </a:p>
          <a:p>
            <a:pPr marL="0" indent="0">
              <a:buNone/>
            </a:pPr>
            <a:r>
              <a:rPr lang="en-US" b="1" dirty="0" smtClean="0">
                <a:solidFill>
                  <a:schemeClr val="tx1">
                    <a:lumMod val="60000"/>
                    <a:lumOff val="40000"/>
                  </a:schemeClr>
                </a:solidFill>
              </a:rPr>
              <a:t>PUBLIC </a:t>
            </a:r>
            <a:r>
              <a:rPr lang="en-US" b="1" dirty="0">
                <a:solidFill>
                  <a:schemeClr val="tx1">
                    <a:lumMod val="60000"/>
                    <a:lumOff val="40000"/>
                  </a:schemeClr>
                </a:solidFill>
              </a:rPr>
              <a:t>RESOURCES </a:t>
            </a:r>
            <a:endParaRPr lang="en-US" dirty="0">
              <a:solidFill>
                <a:schemeClr val="tx1">
                  <a:lumMod val="60000"/>
                  <a:lumOff val="40000"/>
                </a:schemeClr>
              </a:solidFill>
            </a:endParaRPr>
          </a:p>
          <a:p>
            <a:pPr marL="0" indent="0">
              <a:buNone/>
            </a:pPr>
            <a:r>
              <a:rPr lang="en-US" dirty="0">
                <a:solidFill>
                  <a:schemeClr val="tx1">
                    <a:lumMod val="60000"/>
                    <a:lumOff val="40000"/>
                  </a:schemeClr>
                </a:solidFill>
              </a:rPr>
              <a:t>Calm app. Maintain healthy sleep by relaxing before bedtime. Listen to sleep stories, relaxing nature sounds or music, meditate or set a sleep timer. Download from either Google Play or Apple App Store. </a:t>
            </a:r>
          </a:p>
          <a:p>
            <a:pPr marL="0" indent="0">
              <a:buNone/>
            </a:pPr>
            <a:r>
              <a:rPr lang="en-US" dirty="0">
                <a:solidFill>
                  <a:schemeClr val="tx1">
                    <a:lumMod val="60000"/>
                    <a:lumOff val="40000"/>
                  </a:schemeClr>
                </a:solidFill>
              </a:rPr>
              <a:t>CDC resources on stress management. </a:t>
            </a:r>
            <a:r>
              <a:rPr lang="en-US" dirty="0">
                <a:solidFill>
                  <a:schemeClr val="tx1">
                    <a:lumMod val="60000"/>
                    <a:lumOff val="40000"/>
                  </a:schemeClr>
                </a:solidFill>
              </a:rPr>
              <a:t/>
            </a:r>
            <a:br>
              <a:rPr lang="en-US" dirty="0">
                <a:solidFill>
                  <a:schemeClr val="tx1">
                    <a:lumMod val="60000"/>
                    <a:lumOff val="40000"/>
                  </a:schemeClr>
                </a:solidFill>
              </a:rPr>
            </a:br>
            <a:r>
              <a:rPr lang="en-US" dirty="0" smtClean="0">
                <a:solidFill>
                  <a:schemeClr val="tx1">
                    <a:lumMod val="60000"/>
                    <a:lumOff val="40000"/>
                  </a:schemeClr>
                </a:solidFill>
                <a:hlinkClick r:id="rId2"/>
              </a:rPr>
              <a:t>https</a:t>
            </a:r>
            <a:r>
              <a:rPr lang="en-US" dirty="0">
                <a:solidFill>
                  <a:schemeClr val="tx1">
                    <a:lumMod val="60000"/>
                    <a:lumOff val="40000"/>
                  </a:schemeClr>
                </a:solidFill>
                <a:hlinkClick r:id="rId2"/>
              </a:rPr>
              <a:t>://www.cdc.gov/coronavirus/2019-ncov/daily-life-coping/managing-stress-anxiety.html </a:t>
            </a:r>
            <a:endParaRPr lang="en-US" dirty="0">
              <a:solidFill>
                <a:schemeClr val="tx1">
                  <a:lumMod val="60000"/>
                  <a:lumOff val="40000"/>
                </a:schemeClr>
              </a:solidFill>
            </a:endParaRPr>
          </a:p>
          <a:p>
            <a:pPr marL="0" indent="0">
              <a:buNone/>
            </a:pPr>
            <a:r>
              <a:rPr lang="en-US" dirty="0" err="1">
                <a:solidFill>
                  <a:schemeClr val="tx1">
                    <a:lumMod val="60000"/>
                    <a:lumOff val="40000"/>
                  </a:schemeClr>
                </a:solidFill>
              </a:rPr>
              <a:t>Happify</a:t>
            </a:r>
            <a:r>
              <a:rPr lang="en-US" dirty="0">
                <a:solidFill>
                  <a:schemeClr val="tx1">
                    <a:lumMod val="60000"/>
                    <a:lumOff val="40000"/>
                  </a:schemeClr>
                </a:solidFill>
              </a:rPr>
              <a:t> app. Improve emotional well-being with science-based activities and games. The app help you reduce stress, build greater resilience and overcome negative thoughts. Download from the App Store or Google Play. </a:t>
            </a:r>
          </a:p>
          <a:p>
            <a:pPr marL="0" indent="0">
              <a:buNone/>
            </a:pPr>
            <a:r>
              <a:rPr lang="en-US" dirty="0">
                <a:solidFill>
                  <a:schemeClr val="tx1">
                    <a:lumMod val="60000"/>
                    <a:lumOff val="40000"/>
                  </a:schemeClr>
                </a:solidFill>
              </a:rPr>
              <a:t>Headspace app. Mindfulness app that offers guided meditations, courses and sleep help. Available for iOS and Android devices. </a:t>
            </a:r>
            <a:endParaRPr lang="en-US" sz="2400" dirty="0" smtClean="0">
              <a:solidFill>
                <a:schemeClr val="tx1">
                  <a:lumMod val="60000"/>
                  <a:lumOff val="40000"/>
                </a:schemeClr>
              </a:solidFill>
            </a:endParaRPr>
          </a:p>
        </p:txBody>
      </p:sp>
    </p:spTree>
    <p:extLst>
      <p:ext uri="{BB962C8B-B14F-4D97-AF65-F5344CB8AC3E}">
        <p14:creationId xmlns:p14="http://schemas.microsoft.com/office/powerpoint/2010/main" val="3597688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85909F1-7D20-8F41-B8A8-5F53D0CEB38C}"/>
              </a:ext>
            </a:extLst>
          </p:cNvPr>
          <p:cNvSpPr txBox="1"/>
          <p:nvPr/>
        </p:nvSpPr>
        <p:spPr>
          <a:xfrm>
            <a:off x="349036" y="103443"/>
            <a:ext cx="11801707" cy="1446550"/>
          </a:xfrm>
          <a:prstGeom prst="rect">
            <a:avLst/>
          </a:prstGeom>
          <a:noFill/>
        </p:spPr>
        <p:txBody>
          <a:bodyPr wrap="square" rtlCol="0">
            <a:spAutoFit/>
          </a:bodyPr>
          <a:lstStyle/>
          <a:p>
            <a:pPr algn="ctr"/>
            <a:r>
              <a:rPr lang="en-ID" sz="4400" b="1" dirty="0" smtClean="0">
                <a:solidFill>
                  <a:schemeClr val="bg2">
                    <a:lumMod val="50000"/>
                  </a:schemeClr>
                </a:solidFill>
                <a:ea typeface="Navigo" panose="02070503070706040303" pitchFamily="18" charset="77"/>
              </a:rPr>
              <a:t>Post 65 Group Retirement</a:t>
            </a:r>
            <a:br>
              <a:rPr lang="en-ID" sz="4400" b="1" dirty="0" smtClean="0">
                <a:solidFill>
                  <a:schemeClr val="bg2">
                    <a:lumMod val="50000"/>
                  </a:schemeClr>
                </a:solidFill>
                <a:ea typeface="Navigo" panose="02070503070706040303" pitchFamily="18" charset="77"/>
              </a:rPr>
            </a:br>
            <a:r>
              <a:rPr lang="en-ID" sz="4400" b="1" dirty="0" smtClean="0">
                <a:solidFill>
                  <a:schemeClr val="bg2">
                    <a:lumMod val="50000"/>
                  </a:schemeClr>
                </a:solidFill>
                <a:ea typeface="Navigo" panose="02070503070706040303" pitchFamily="18" charset="77"/>
              </a:rPr>
              <a:t> 2021 Seminar Schedule</a:t>
            </a:r>
            <a:endParaRPr lang="en-ID" sz="4400" b="1" dirty="0">
              <a:solidFill>
                <a:schemeClr val="bg2">
                  <a:lumMod val="50000"/>
                </a:schemeClr>
              </a:solidFill>
              <a:ea typeface="Navigo" panose="02070503070706040303" pitchFamily="18" charset="77"/>
            </a:endParaRPr>
          </a:p>
        </p:txBody>
      </p:sp>
      <p:sp>
        <p:nvSpPr>
          <p:cNvPr id="13" name="Rectangle 12">
            <a:extLst>
              <a:ext uri="{FF2B5EF4-FFF2-40B4-BE49-F238E27FC236}">
                <a16:creationId xmlns:a16="http://schemas.microsoft.com/office/drawing/2014/main" id="{1A9270DC-3B1A-EE47-AF8A-30545708CCAD}"/>
              </a:ext>
            </a:extLst>
          </p:cNvPr>
          <p:cNvSpPr/>
          <p:nvPr/>
        </p:nvSpPr>
        <p:spPr>
          <a:xfrm>
            <a:off x="0" y="0"/>
            <a:ext cx="3902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4912194-D495-7145-9BB2-923C4FFF3DCE}"/>
              </a:ext>
            </a:extLst>
          </p:cNvPr>
          <p:cNvSpPr/>
          <p:nvPr/>
        </p:nvSpPr>
        <p:spPr>
          <a:xfrm rot="16200000">
            <a:off x="-1082694" y="3027909"/>
            <a:ext cx="2555683" cy="307777"/>
          </a:xfrm>
          <a:prstGeom prst="rect">
            <a:avLst/>
          </a:prstGeom>
        </p:spPr>
        <p:txBody>
          <a:bodyPr wrap="square">
            <a:spAutoFit/>
          </a:bodyPr>
          <a:lstStyle/>
          <a:p>
            <a:pPr algn="ctr"/>
            <a:r>
              <a:rPr lang="en-US" sz="1400" b="1" dirty="0" smtClean="0">
                <a:solidFill>
                  <a:schemeClr val="bg1"/>
                </a:solidFill>
                <a:ea typeface="Navigo" panose="02070503070706040303" pitchFamily="18" charset="77"/>
              </a:rPr>
              <a:t>Post 65 Group Retirement</a:t>
            </a:r>
            <a:endParaRPr lang="en-US" sz="1400" b="1" dirty="0">
              <a:solidFill>
                <a:schemeClr val="bg1"/>
              </a:solidFill>
              <a:ea typeface="Navigo" panose="02070503070706040303" pitchFamily="18" charset="77"/>
            </a:endParaRPr>
          </a:p>
        </p:txBody>
      </p:sp>
      <p:sp>
        <p:nvSpPr>
          <p:cNvPr id="2" name="TextBox 1"/>
          <p:cNvSpPr txBox="1"/>
          <p:nvPr/>
        </p:nvSpPr>
        <p:spPr>
          <a:xfrm>
            <a:off x="454515" y="3432841"/>
            <a:ext cx="8660170" cy="3264805"/>
          </a:xfrm>
          <a:prstGeom prst="rect">
            <a:avLst/>
          </a:prstGeom>
          <a:noFill/>
        </p:spPr>
        <p:txBody>
          <a:bodyPr wrap="square" rtlCol="0">
            <a:spAutoFit/>
          </a:bodyPr>
          <a:lstStyle/>
          <a:p>
            <a:pPr algn="ctr">
              <a:lnSpc>
                <a:spcPct val="112000"/>
              </a:lnSpc>
            </a:pPr>
            <a:r>
              <a:rPr lang="en-US" sz="2400" dirty="0" smtClean="0">
                <a:solidFill>
                  <a:schemeClr val="tx1">
                    <a:lumMod val="60000"/>
                    <a:lumOff val="40000"/>
                  </a:schemeClr>
                </a:solidFill>
              </a:rPr>
              <a:t>For </a:t>
            </a:r>
            <a:r>
              <a:rPr lang="en-US" sz="2400" dirty="0" smtClean="0">
                <a:solidFill>
                  <a:schemeClr val="tx1">
                    <a:lumMod val="60000"/>
                    <a:lumOff val="40000"/>
                  </a:schemeClr>
                </a:solidFill>
              </a:rPr>
              <a:t>More Information, Contact: VEBA Post 65 </a:t>
            </a:r>
            <a:r>
              <a:rPr lang="en-US" sz="2400" dirty="0" smtClean="0">
                <a:solidFill>
                  <a:schemeClr val="tx1">
                    <a:lumMod val="60000"/>
                    <a:lumOff val="40000"/>
                  </a:schemeClr>
                </a:solidFill>
              </a:rPr>
              <a:t>Member Services at</a:t>
            </a:r>
            <a:br>
              <a:rPr lang="en-US" sz="2400" dirty="0" smtClean="0">
                <a:solidFill>
                  <a:schemeClr val="tx1">
                    <a:lumMod val="60000"/>
                    <a:lumOff val="40000"/>
                  </a:schemeClr>
                </a:solidFill>
              </a:rPr>
            </a:br>
            <a:r>
              <a:rPr lang="en-US" sz="2400" dirty="0" smtClean="0">
                <a:solidFill>
                  <a:schemeClr val="accent3"/>
                </a:solidFill>
              </a:rPr>
              <a:t>619-961-2047</a:t>
            </a:r>
            <a:r>
              <a:rPr lang="en-US" sz="2400" dirty="0" smtClean="0">
                <a:solidFill>
                  <a:schemeClr val="tx1">
                    <a:lumMod val="60000"/>
                    <a:lumOff val="40000"/>
                  </a:schemeClr>
                </a:solidFill>
              </a:rPr>
              <a:t> or email </a:t>
            </a:r>
            <a:r>
              <a:rPr lang="en-US" sz="2400" dirty="0" smtClean="0">
                <a:solidFill>
                  <a:schemeClr val="accent3"/>
                </a:solidFill>
              </a:rPr>
              <a:t>post65inquiries@mcgregorinc.com</a:t>
            </a:r>
            <a:r>
              <a:rPr lang="en-US" sz="2400" dirty="0" smtClean="0">
                <a:solidFill>
                  <a:schemeClr val="tx1">
                    <a:lumMod val="60000"/>
                    <a:lumOff val="40000"/>
                  </a:schemeClr>
                </a:solidFill>
              </a:rPr>
              <a:t/>
            </a:r>
            <a:br>
              <a:rPr lang="en-US" sz="2400" dirty="0" smtClean="0">
                <a:solidFill>
                  <a:schemeClr val="tx1">
                    <a:lumMod val="60000"/>
                    <a:lumOff val="40000"/>
                  </a:schemeClr>
                </a:solidFill>
              </a:rPr>
            </a:br>
            <a:r>
              <a:rPr lang="en-US" sz="2400" dirty="0" smtClean="0">
                <a:solidFill>
                  <a:schemeClr val="tx1">
                    <a:lumMod val="60000"/>
                    <a:lumOff val="40000"/>
                  </a:schemeClr>
                </a:solidFill>
              </a:rPr>
              <a:t>(in person appointments unavailable until further notice)</a:t>
            </a:r>
          </a:p>
          <a:p>
            <a:pPr algn="ctr">
              <a:lnSpc>
                <a:spcPct val="112000"/>
              </a:lnSpc>
            </a:pPr>
            <a:endParaRPr lang="en-US" sz="2400" dirty="0">
              <a:solidFill>
                <a:schemeClr val="tx1">
                  <a:lumMod val="60000"/>
                  <a:lumOff val="40000"/>
                </a:schemeClr>
              </a:solidFill>
            </a:endParaRPr>
          </a:p>
          <a:p>
            <a:pPr algn="ctr">
              <a:lnSpc>
                <a:spcPct val="112000"/>
              </a:lnSpc>
            </a:pPr>
            <a:r>
              <a:rPr lang="en-US" sz="2400" dirty="0" smtClean="0">
                <a:solidFill>
                  <a:schemeClr val="tx1">
                    <a:lumMod val="60000"/>
                    <a:lumOff val="40000"/>
                  </a:schemeClr>
                </a:solidFill>
              </a:rPr>
              <a:t>To Reserve Your Space</a:t>
            </a:r>
            <a:br>
              <a:rPr lang="en-US" sz="2400" dirty="0" smtClean="0">
                <a:solidFill>
                  <a:schemeClr val="tx1">
                    <a:lumMod val="60000"/>
                    <a:lumOff val="40000"/>
                  </a:schemeClr>
                </a:solidFill>
              </a:rPr>
            </a:br>
            <a:r>
              <a:rPr lang="en-US" sz="2400" dirty="0" smtClean="0">
                <a:solidFill>
                  <a:schemeClr val="tx1">
                    <a:lumMod val="60000"/>
                    <a:lumOff val="40000"/>
                  </a:schemeClr>
                </a:solidFill>
              </a:rPr>
              <a:t>and receive the webinar instructions,</a:t>
            </a:r>
            <a:br>
              <a:rPr lang="en-US" sz="2400" dirty="0" smtClean="0">
                <a:solidFill>
                  <a:schemeClr val="tx1">
                    <a:lumMod val="60000"/>
                    <a:lumOff val="40000"/>
                  </a:schemeClr>
                </a:solidFill>
              </a:rPr>
            </a:br>
            <a:r>
              <a:rPr lang="en-US" sz="2400" dirty="0" smtClean="0">
                <a:solidFill>
                  <a:schemeClr val="tx1">
                    <a:lumMod val="60000"/>
                    <a:lumOff val="40000"/>
                  </a:schemeClr>
                </a:solidFill>
              </a:rPr>
              <a:t>please email </a:t>
            </a:r>
            <a:r>
              <a:rPr lang="en-US" sz="2400" dirty="0">
                <a:solidFill>
                  <a:schemeClr val="accent3"/>
                </a:solidFill>
              </a:rPr>
              <a:t>post65inquiries@mcgregorinc.com</a:t>
            </a:r>
            <a:endParaRPr lang="en-US" sz="2400" dirty="0">
              <a:solidFill>
                <a:schemeClr val="accent3"/>
              </a:solidFill>
            </a:endParaRPr>
          </a:p>
          <a:p>
            <a:endParaRPr lang="en-US" dirty="0">
              <a:solidFill>
                <a:srgbClr val="FF0000"/>
              </a:solidFill>
            </a:endParaRPr>
          </a:p>
        </p:txBody>
      </p:sp>
      <p:pic>
        <p:nvPicPr>
          <p:cNvPr id="6" name="Picture Placeholder 3"/>
          <p:cNvPicPr>
            <a:picLocks noGrp="1" noChangeAspect="1"/>
          </p:cNvPicPr>
          <p:nvPr>
            <p:ph type="pic" sz="quarter" idx="4294967295"/>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155940" y="2115127"/>
            <a:ext cx="2418494" cy="2122839"/>
          </a:xfrm>
          <a:custGeom>
            <a:avLst/>
            <a:gdLst>
              <a:gd name="connsiteX0" fmla="*/ 1577305 w 3154610"/>
              <a:gd name="connsiteY0" fmla="*/ 0 h 3154610"/>
              <a:gd name="connsiteX1" fmla="*/ 3154610 w 3154610"/>
              <a:gd name="connsiteY1" fmla="*/ 1577305 h 3154610"/>
              <a:gd name="connsiteX2" fmla="*/ 1577305 w 3154610"/>
              <a:gd name="connsiteY2" fmla="*/ 3154610 h 3154610"/>
              <a:gd name="connsiteX3" fmla="*/ 0 w 3154610"/>
              <a:gd name="connsiteY3" fmla="*/ 1577305 h 3154610"/>
              <a:gd name="connsiteX4" fmla="*/ 1577305 w 3154610"/>
              <a:gd name="connsiteY4" fmla="*/ 0 h 315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610" h="3154610">
                <a:moveTo>
                  <a:pt x="1577305" y="0"/>
                </a:moveTo>
                <a:cubicBezTo>
                  <a:pt x="2448426" y="0"/>
                  <a:pt x="3154610" y="706184"/>
                  <a:pt x="3154610" y="1577305"/>
                </a:cubicBezTo>
                <a:cubicBezTo>
                  <a:pt x="3154610" y="2448426"/>
                  <a:pt x="2448426" y="3154610"/>
                  <a:pt x="1577305" y="3154610"/>
                </a:cubicBezTo>
                <a:cubicBezTo>
                  <a:pt x="706184" y="3154610"/>
                  <a:pt x="0" y="2448426"/>
                  <a:pt x="0" y="1577305"/>
                </a:cubicBezTo>
                <a:cubicBezTo>
                  <a:pt x="0" y="706184"/>
                  <a:pt x="706184" y="0"/>
                  <a:pt x="1577305" y="0"/>
                </a:cubicBezTo>
                <a:close/>
              </a:path>
            </a:pathLst>
          </a:custGeom>
        </p:spPr>
      </p:pic>
      <p:sp>
        <p:nvSpPr>
          <p:cNvPr id="10" name="TextBox 9">
            <a:extLst>
              <a:ext uri="{FF2B5EF4-FFF2-40B4-BE49-F238E27FC236}">
                <a16:creationId xmlns:a16="http://schemas.microsoft.com/office/drawing/2014/main" id="{985909F1-7D20-8F41-B8A8-5F53D0CEB38C}"/>
              </a:ext>
            </a:extLst>
          </p:cNvPr>
          <p:cNvSpPr txBox="1"/>
          <p:nvPr/>
        </p:nvSpPr>
        <p:spPr>
          <a:xfrm>
            <a:off x="558800" y="1966545"/>
            <a:ext cx="8597140" cy="1200329"/>
          </a:xfrm>
          <a:prstGeom prst="rect">
            <a:avLst/>
          </a:prstGeom>
          <a:noFill/>
        </p:spPr>
        <p:txBody>
          <a:bodyPr wrap="square" rtlCol="0">
            <a:spAutoFit/>
          </a:bodyPr>
          <a:lstStyle/>
          <a:p>
            <a:pPr algn="ctr"/>
            <a:r>
              <a:rPr lang="en-ID" sz="3600" b="1" dirty="0" smtClean="0">
                <a:solidFill>
                  <a:schemeClr val="accent3"/>
                </a:solidFill>
                <a:ea typeface="Navigo" panose="02070503070706040303" pitchFamily="18" charset="77"/>
              </a:rPr>
              <a:t>Medicare </a:t>
            </a:r>
            <a:r>
              <a:rPr lang="en-ID" sz="3600" b="1" dirty="0">
                <a:solidFill>
                  <a:schemeClr val="accent3"/>
                </a:solidFill>
                <a:ea typeface="Navigo" panose="02070503070706040303" pitchFamily="18" charset="77"/>
              </a:rPr>
              <a:t>101 </a:t>
            </a:r>
            <a:r>
              <a:rPr lang="en-ID" sz="3600" b="1" dirty="0" smtClean="0">
                <a:solidFill>
                  <a:schemeClr val="accent3"/>
                </a:solidFill>
                <a:ea typeface="Navigo" panose="02070503070706040303" pitchFamily="18" charset="77"/>
              </a:rPr>
              <a:t>Webinar Presentation</a:t>
            </a:r>
            <a:r>
              <a:rPr lang="en-ID" sz="3600" b="1" dirty="0">
                <a:solidFill>
                  <a:schemeClr val="accent3"/>
                </a:solidFill>
                <a:ea typeface="Navigo" panose="02070503070706040303" pitchFamily="18" charset="77"/>
              </a:rPr>
              <a:t>:</a:t>
            </a:r>
            <a:br>
              <a:rPr lang="en-ID" sz="3600" b="1" dirty="0">
                <a:solidFill>
                  <a:schemeClr val="accent3"/>
                </a:solidFill>
                <a:ea typeface="Navigo" panose="02070503070706040303" pitchFamily="18" charset="77"/>
              </a:rPr>
            </a:br>
            <a:r>
              <a:rPr lang="en-ID" sz="3600" b="1" dirty="0">
                <a:solidFill>
                  <a:schemeClr val="accent3"/>
                </a:solidFill>
                <a:ea typeface="Navigo" panose="02070503070706040303" pitchFamily="18" charset="77"/>
              </a:rPr>
              <a:t>December 7, 2021 </a:t>
            </a:r>
            <a:r>
              <a:rPr lang="en-ID" sz="3600" b="1" dirty="0" smtClean="0">
                <a:solidFill>
                  <a:schemeClr val="accent3"/>
                </a:solidFill>
                <a:ea typeface="Navigo" panose="02070503070706040303" pitchFamily="18" charset="77"/>
              </a:rPr>
              <a:t>   3 to 4:30 p.m.</a:t>
            </a:r>
            <a:endParaRPr lang="en-ID" sz="3600" b="1" dirty="0">
              <a:solidFill>
                <a:schemeClr val="accent3"/>
              </a:solidFill>
              <a:ea typeface="Navigo" panose="02070503070706040303" pitchFamily="18" charset="77"/>
            </a:endParaRPr>
          </a:p>
        </p:txBody>
      </p:sp>
    </p:spTree>
    <p:extLst>
      <p:ext uri="{BB962C8B-B14F-4D97-AF65-F5344CB8AC3E}">
        <p14:creationId xmlns:p14="http://schemas.microsoft.com/office/powerpoint/2010/main" val="2266920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BA - Prop 2">
      <a:dk1>
        <a:srgbClr val="363636"/>
      </a:dk1>
      <a:lt1>
        <a:srgbClr val="FFFFFF"/>
      </a:lt1>
      <a:dk2>
        <a:srgbClr val="44546A"/>
      </a:dk2>
      <a:lt2>
        <a:srgbClr val="E7E6E6"/>
      </a:lt2>
      <a:accent1>
        <a:srgbClr val="54BCE7"/>
      </a:accent1>
      <a:accent2>
        <a:srgbClr val="EC8B3E"/>
      </a:accent2>
      <a:accent3>
        <a:srgbClr val="8359A5"/>
      </a:accent3>
      <a:accent4>
        <a:srgbClr val="E55E3B"/>
      </a:accent4>
      <a:accent5>
        <a:srgbClr val="AF4E8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District Presentation Template.potx" id="{DC284BF8-6768-45F8-A12A-0C16CC8C611D}" vid="{E406AE3E-05C0-4107-B5F5-57669F622C59}"/>
    </a:ext>
  </a:extLst>
</a:theme>
</file>

<file path=ppt/theme/theme2.xml><?xml version="1.0" encoding="utf-8"?>
<a:theme xmlns:a="http://schemas.openxmlformats.org/drawingml/2006/main" name="VEBA">
  <a:themeElements>
    <a:clrScheme name="Custom 1">
      <a:dk1>
        <a:srgbClr val="363636"/>
      </a:dk1>
      <a:lt1>
        <a:srgbClr val="FFFFFF"/>
      </a:lt1>
      <a:dk2>
        <a:srgbClr val="44546A"/>
      </a:dk2>
      <a:lt2>
        <a:srgbClr val="E7E6E6"/>
      </a:lt2>
      <a:accent1>
        <a:srgbClr val="54BCE7"/>
      </a:accent1>
      <a:accent2>
        <a:srgbClr val="EC8B3E"/>
      </a:accent2>
      <a:accent3>
        <a:srgbClr val="8359A5"/>
      </a:accent3>
      <a:accent4>
        <a:srgbClr val="E55E3B"/>
      </a:accent4>
      <a:accent5>
        <a:srgbClr val="AF4E8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District Presentation Template.potx" id="{DC284BF8-6768-45F8-A12A-0C16CC8C611D}" vid="{E4B61D4D-303A-48A2-A3CA-40613E72FE69}"/>
    </a:ext>
  </a:extLst>
</a:theme>
</file>

<file path=ppt/theme/theme3.xml><?xml version="1.0" encoding="utf-8"?>
<a:theme xmlns:a="http://schemas.openxmlformats.org/drawingml/2006/main" name="3_Office Theme">
  <a:themeElements>
    <a:clrScheme name="VEBA - Prop 2">
      <a:dk1>
        <a:srgbClr val="363636"/>
      </a:dk1>
      <a:lt1>
        <a:srgbClr val="FFFFFF"/>
      </a:lt1>
      <a:dk2>
        <a:srgbClr val="44546A"/>
      </a:dk2>
      <a:lt2>
        <a:srgbClr val="E7E6E6"/>
      </a:lt2>
      <a:accent1>
        <a:srgbClr val="54BCE7"/>
      </a:accent1>
      <a:accent2>
        <a:srgbClr val="EC8B3E"/>
      </a:accent2>
      <a:accent3>
        <a:srgbClr val="8359A5"/>
      </a:accent3>
      <a:accent4>
        <a:srgbClr val="E55E3B"/>
      </a:accent4>
      <a:accent5>
        <a:srgbClr val="AF4E8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District Presentation Template.potx" id="{DC284BF8-6768-45F8-A12A-0C16CC8C611D}" vid="{362544B3-B487-495A-871D-2E278DDE946E}"/>
    </a:ext>
  </a:extLst>
</a:theme>
</file>

<file path=ppt/theme/theme4.xml><?xml version="1.0" encoding="utf-8"?>
<a:theme xmlns:a="http://schemas.openxmlformats.org/drawingml/2006/main" name="4_Office Theme">
  <a:themeElements>
    <a:clrScheme name="VEBA - Prop 2">
      <a:dk1>
        <a:srgbClr val="363636"/>
      </a:dk1>
      <a:lt1>
        <a:srgbClr val="FFFFFF"/>
      </a:lt1>
      <a:dk2>
        <a:srgbClr val="44546A"/>
      </a:dk2>
      <a:lt2>
        <a:srgbClr val="E7E6E6"/>
      </a:lt2>
      <a:accent1>
        <a:srgbClr val="54BCE7"/>
      </a:accent1>
      <a:accent2>
        <a:srgbClr val="EC8B3E"/>
      </a:accent2>
      <a:accent3>
        <a:srgbClr val="8359A5"/>
      </a:accent3>
      <a:accent4>
        <a:srgbClr val="E55E3B"/>
      </a:accent4>
      <a:accent5>
        <a:srgbClr val="AF4E8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District Presentation Template.potx" id="{DC284BF8-6768-45F8-A12A-0C16CC8C611D}" vid="{8F4B686A-A359-4E52-8E17-595945B35545}"/>
    </a:ext>
  </a:extLst>
</a:theme>
</file>

<file path=ppt/theme/theme5.xml><?xml version="1.0" encoding="utf-8"?>
<a:theme xmlns:a="http://schemas.openxmlformats.org/drawingml/2006/main" name="8_Office Theme">
  <a:themeElements>
    <a:clrScheme name="VEBA - Prop 2">
      <a:dk1>
        <a:srgbClr val="363636"/>
      </a:dk1>
      <a:lt1>
        <a:srgbClr val="FFFFFF"/>
      </a:lt1>
      <a:dk2>
        <a:srgbClr val="44546A"/>
      </a:dk2>
      <a:lt2>
        <a:srgbClr val="E7E6E6"/>
      </a:lt2>
      <a:accent1>
        <a:srgbClr val="54BCE7"/>
      </a:accent1>
      <a:accent2>
        <a:srgbClr val="EC8B3E"/>
      </a:accent2>
      <a:accent3>
        <a:srgbClr val="8359A5"/>
      </a:accent3>
      <a:accent4>
        <a:srgbClr val="E55E3B"/>
      </a:accent4>
      <a:accent5>
        <a:srgbClr val="AF4E81"/>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District Presentation Template.potx" id="{DC284BF8-6768-45F8-A12A-0C16CC8C611D}" vid="{A5CFDE89-9FFB-42C7-91BC-664863B357C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TotalTime>
  <Words>1652</Words>
  <Application>Microsoft Office PowerPoint</Application>
  <PresentationFormat>Widescreen</PresentationFormat>
  <Paragraphs>125</Paragraphs>
  <Slides>14</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14</vt:i4>
      </vt:variant>
    </vt:vector>
  </HeadingPairs>
  <TitlesOfParts>
    <vt:vector size="26" baseType="lpstr">
      <vt:lpstr>Arial</vt:lpstr>
      <vt:lpstr>Calibri</vt:lpstr>
      <vt:lpstr>Calibri Light</vt:lpstr>
      <vt:lpstr>Lato</vt:lpstr>
      <vt:lpstr>Navigo</vt:lpstr>
      <vt:lpstr>Palatino Linotype</vt:lpstr>
      <vt:lpstr>Wingdings</vt:lpstr>
      <vt:lpstr>Office Theme</vt:lpstr>
      <vt:lpstr>VEBA</vt:lpstr>
      <vt:lpstr>3_Office Theme</vt:lpstr>
      <vt:lpstr>4_Office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VEBA Medicare Advantage HMO Plans</vt:lpstr>
      <vt:lpstr>Continued</vt:lpstr>
      <vt:lpstr>Important Contact Information</vt:lpstr>
      <vt:lpstr>  QUESTIONS &amp; WRAP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Asato</dc:creator>
  <cp:lastModifiedBy>Christo Rein</cp:lastModifiedBy>
  <cp:revision>36</cp:revision>
  <cp:lastPrinted>2021-08-26T03:36:53Z</cp:lastPrinted>
  <dcterms:created xsi:type="dcterms:W3CDTF">2021-09-01T21:38:25Z</dcterms:created>
  <dcterms:modified xsi:type="dcterms:W3CDTF">2021-09-08T21:20:13Z</dcterms:modified>
</cp:coreProperties>
</file>